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2c31c943f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b97de0ffb41c3"/>
  </p:sldMasterIdLst>
  <p:sldIdLst>
    <p:sldId xmlns:r="http://schemas.openxmlformats.org/officeDocument/2006/relationships" id="256" r:id="Rf61b400890f645e9"/>
    <p:sldId xmlns:r="http://schemas.openxmlformats.org/officeDocument/2006/relationships" id="257" r:id="R6c9371720b5b4318"/>
    <p:sldId xmlns:r="http://schemas.openxmlformats.org/officeDocument/2006/relationships" id="258" r:id="Rb119225ae9714322"/>
    <p:sldId xmlns:r="http://schemas.openxmlformats.org/officeDocument/2006/relationships" id="259" r:id="R0d20724c502e4272"/>
    <p:sldId xmlns:r="http://schemas.openxmlformats.org/officeDocument/2006/relationships" id="260" r:id="R1ea96e6ea29248e7"/>
    <p:sldId xmlns:r="http://schemas.openxmlformats.org/officeDocument/2006/relationships" id="261" r:id="R6d360abcb5354ffd"/>
    <p:sldId xmlns:r="http://schemas.openxmlformats.org/officeDocument/2006/relationships" id="262" r:id="R448fc52c1756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b97de0ffb41c3" /><Relationship Type="http://schemas.openxmlformats.org/officeDocument/2006/relationships/slide" Target="/ppt/slides/slide1.xml" Id="Rf61b400890f645e9" /><Relationship Type="http://schemas.openxmlformats.org/officeDocument/2006/relationships/slide" Target="/ppt/slides/slide2.xml" Id="R6c9371720b5b4318" /><Relationship Type="http://schemas.openxmlformats.org/officeDocument/2006/relationships/slide" Target="/ppt/slides/slide3.xml" Id="Rb119225ae9714322" /><Relationship Type="http://schemas.openxmlformats.org/officeDocument/2006/relationships/slide" Target="/ppt/slides/slide4.xml" Id="R0d20724c502e4272" /><Relationship Type="http://schemas.openxmlformats.org/officeDocument/2006/relationships/slide" Target="/ppt/slides/slide5.xml" Id="R1ea96e6ea29248e7" /><Relationship Type="http://schemas.openxmlformats.org/officeDocument/2006/relationships/slide" Target="/ppt/slides/slide6.xml" Id="R6d360abcb5354ffd" /><Relationship Type="http://schemas.openxmlformats.org/officeDocument/2006/relationships/slide" Target="/ppt/slides/slide7.xml" Id="R448fc52c1756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437dc9bd5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7e671682472d" /><Relationship Type="http://schemas.openxmlformats.org/officeDocument/2006/relationships/theme" Target="/ppt/slideMasters/theme/theme1.xml" Id="R52a96e6298e1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a7e671682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d49b8268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c06f68ea7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c812ac0de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b2a58671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de7f0110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90ceb7410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c23d012a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