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a7a4012289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26adfc44d14570"/>
  </p:sldMasterIdLst>
  <p:sldIdLst>
    <p:sldId xmlns:r="http://schemas.openxmlformats.org/officeDocument/2006/relationships" id="256" r:id="Rfae3f4a6f31c47ae"/>
    <p:sldId xmlns:r="http://schemas.openxmlformats.org/officeDocument/2006/relationships" id="257" r:id="Rc68b5d779fbc461a"/>
    <p:sldId xmlns:r="http://schemas.openxmlformats.org/officeDocument/2006/relationships" id="258" r:id="Rc3b9a408f2164390"/>
    <p:sldId xmlns:r="http://schemas.openxmlformats.org/officeDocument/2006/relationships" id="259" r:id="R229eee07290843cd"/>
    <p:sldId xmlns:r="http://schemas.openxmlformats.org/officeDocument/2006/relationships" id="260" r:id="R48863bde42bc46c8"/>
    <p:sldId xmlns:r="http://schemas.openxmlformats.org/officeDocument/2006/relationships" id="261" r:id="R8f2ac48db7ed454d"/>
    <p:sldId xmlns:r="http://schemas.openxmlformats.org/officeDocument/2006/relationships" id="262" r:id="Rbe06b8a50031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6adfc44d14570" /><Relationship Type="http://schemas.openxmlformats.org/officeDocument/2006/relationships/slide" Target="/ppt/slides/slide1.xml" Id="Rfae3f4a6f31c47ae" /><Relationship Type="http://schemas.openxmlformats.org/officeDocument/2006/relationships/slide" Target="/ppt/slides/slide2.xml" Id="Rc68b5d779fbc461a" /><Relationship Type="http://schemas.openxmlformats.org/officeDocument/2006/relationships/slide" Target="/ppt/slides/slide3.xml" Id="Rc3b9a408f2164390" /><Relationship Type="http://schemas.openxmlformats.org/officeDocument/2006/relationships/slide" Target="/ppt/slides/slide4.xml" Id="R229eee07290843cd" /><Relationship Type="http://schemas.openxmlformats.org/officeDocument/2006/relationships/slide" Target="/ppt/slides/slide5.xml" Id="R48863bde42bc46c8" /><Relationship Type="http://schemas.openxmlformats.org/officeDocument/2006/relationships/slide" Target="/ppt/slides/slide6.xml" Id="R8f2ac48db7ed454d" /><Relationship Type="http://schemas.openxmlformats.org/officeDocument/2006/relationships/slide" Target="/ppt/slides/slide7.xml" Id="Rbe06b8a50031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90e990524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b2f9a28cd4510" /><Relationship Type="http://schemas.openxmlformats.org/officeDocument/2006/relationships/theme" Target="/ppt/slideMasters/theme/theme1.xml" Id="R6cf954088b8a4b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b2f9a28cd45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acf4f151a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48e071507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e50f2bbee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c3f7633d44f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0aad617fe43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7688cc05243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6437cc31d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3 564 350 000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4 822 439 000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914 719 828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