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ea5f2fe79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3ab699650455f"/>
  </p:sldMasterIdLst>
  <p:sldIdLst>
    <p:sldId xmlns:r="http://schemas.openxmlformats.org/officeDocument/2006/relationships" id="256" r:id="R387ea3c6b357406c"/>
    <p:sldId xmlns:r="http://schemas.openxmlformats.org/officeDocument/2006/relationships" id="257" r:id="R8cec384e99a644a7"/>
    <p:sldId xmlns:r="http://schemas.openxmlformats.org/officeDocument/2006/relationships" id="258" r:id="R96bfd1559304434b"/>
    <p:sldId xmlns:r="http://schemas.openxmlformats.org/officeDocument/2006/relationships" id="259" r:id="Ra294e26e5e624251"/>
    <p:sldId xmlns:r="http://schemas.openxmlformats.org/officeDocument/2006/relationships" id="260" r:id="Rf89fb0815c7e4e62"/>
    <p:sldId xmlns:r="http://schemas.openxmlformats.org/officeDocument/2006/relationships" id="261" r:id="R11ed7a1609d84de6"/>
    <p:sldId xmlns:r="http://schemas.openxmlformats.org/officeDocument/2006/relationships" id="262" r:id="R6b8a61371d6b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3ab699650455f" /><Relationship Type="http://schemas.openxmlformats.org/officeDocument/2006/relationships/slide" Target="/ppt/slides/slide1.xml" Id="R387ea3c6b357406c" /><Relationship Type="http://schemas.openxmlformats.org/officeDocument/2006/relationships/slide" Target="/ppt/slides/slide2.xml" Id="R8cec384e99a644a7" /><Relationship Type="http://schemas.openxmlformats.org/officeDocument/2006/relationships/slide" Target="/ppt/slides/slide3.xml" Id="R96bfd1559304434b" /><Relationship Type="http://schemas.openxmlformats.org/officeDocument/2006/relationships/slide" Target="/ppt/slides/slide4.xml" Id="Ra294e26e5e624251" /><Relationship Type="http://schemas.openxmlformats.org/officeDocument/2006/relationships/slide" Target="/ppt/slides/slide5.xml" Id="Rf89fb0815c7e4e62" /><Relationship Type="http://schemas.openxmlformats.org/officeDocument/2006/relationships/slide" Target="/ppt/slides/slide6.xml" Id="R11ed7a1609d84de6" /><Relationship Type="http://schemas.openxmlformats.org/officeDocument/2006/relationships/slide" Target="/ppt/slides/slide7.xml" Id="R6b8a61371d6b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c68b543cf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2a3be3f84d59" /><Relationship Type="http://schemas.openxmlformats.org/officeDocument/2006/relationships/theme" Target="/ppt/slideMasters/theme/theme1.xml" Id="Rbc0726b7fe5e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62a3be3f8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50520111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de33b11c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c4ad8101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52a768181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1e47c7c2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bda75a88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ed246fff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STEINVIK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