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3e6ed923c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a919c35ca448e"/>
  </p:sldMasterIdLst>
  <p:sldIdLst>
    <p:sldId xmlns:r="http://schemas.openxmlformats.org/officeDocument/2006/relationships" id="256" r:id="Rfce81feae1c8430a"/>
    <p:sldId xmlns:r="http://schemas.openxmlformats.org/officeDocument/2006/relationships" id="257" r:id="R99e5d4e6fc3e42ce"/>
    <p:sldId xmlns:r="http://schemas.openxmlformats.org/officeDocument/2006/relationships" id="258" r:id="R45c32527601b45b8"/>
    <p:sldId xmlns:r="http://schemas.openxmlformats.org/officeDocument/2006/relationships" id="259" r:id="R83ed4b5f00e44194"/>
    <p:sldId xmlns:r="http://schemas.openxmlformats.org/officeDocument/2006/relationships" id="260" r:id="R4f53ba2354764e30"/>
    <p:sldId xmlns:r="http://schemas.openxmlformats.org/officeDocument/2006/relationships" id="261" r:id="R7152784f8d7a4842"/>
    <p:sldId xmlns:r="http://schemas.openxmlformats.org/officeDocument/2006/relationships" id="262" r:id="Rd10e7cfdeca2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a919c35ca448e" /><Relationship Type="http://schemas.openxmlformats.org/officeDocument/2006/relationships/slide" Target="/ppt/slides/slide1.xml" Id="Rfce81feae1c8430a" /><Relationship Type="http://schemas.openxmlformats.org/officeDocument/2006/relationships/slide" Target="/ppt/slides/slide2.xml" Id="R99e5d4e6fc3e42ce" /><Relationship Type="http://schemas.openxmlformats.org/officeDocument/2006/relationships/slide" Target="/ppt/slides/slide3.xml" Id="R45c32527601b45b8" /><Relationship Type="http://schemas.openxmlformats.org/officeDocument/2006/relationships/slide" Target="/ppt/slides/slide4.xml" Id="R83ed4b5f00e44194" /><Relationship Type="http://schemas.openxmlformats.org/officeDocument/2006/relationships/slide" Target="/ppt/slides/slide5.xml" Id="R4f53ba2354764e30" /><Relationship Type="http://schemas.openxmlformats.org/officeDocument/2006/relationships/slide" Target="/ppt/slides/slide6.xml" Id="R7152784f8d7a4842" /><Relationship Type="http://schemas.openxmlformats.org/officeDocument/2006/relationships/slide" Target="/ppt/slides/slide7.xml" Id="Rd10e7cfdeca2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c3c349751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97a0ac9a64c3a" /><Relationship Type="http://schemas.openxmlformats.org/officeDocument/2006/relationships/theme" Target="/ppt/slideMasters/theme/theme1.xml" Id="Rf7d2c669f2ea49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697a0ac9a64c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24787d31a4a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c840bb71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905c2053b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6451d2eba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1044735d1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e0d1387ca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b5ad6fb85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STRÆTMOEN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STRÆTMOEN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Strætåsvegen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914 773 164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