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aea65376c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99a6aec0d43bd"/>
  </p:sldMasterIdLst>
  <p:sldIdLst>
    <p:sldId xmlns:r="http://schemas.openxmlformats.org/officeDocument/2006/relationships" id="256" r:id="R684ddd9082a34153"/>
    <p:sldId xmlns:r="http://schemas.openxmlformats.org/officeDocument/2006/relationships" id="257" r:id="Ra091dfab05254ba8"/>
    <p:sldId xmlns:r="http://schemas.openxmlformats.org/officeDocument/2006/relationships" id="258" r:id="Rf17b61b18b0d40ae"/>
    <p:sldId xmlns:r="http://schemas.openxmlformats.org/officeDocument/2006/relationships" id="259" r:id="R9aab7b228f94452c"/>
    <p:sldId xmlns:r="http://schemas.openxmlformats.org/officeDocument/2006/relationships" id="260" r:id="Rc0874ef11e6b41f1"/>
    <p:sldId xmlns:r="http://schemas.openxmlformats.org/officeDocument/2006/relationships" id="261" r:id="Rcf57e34f4c784495"/>
    <p:sldId xmlns:r="http://schemas.openxmlformats.org/officeDocument/2006/relationships" id="262" r:id="Re3d1c4f94d40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99a6aec0d43bd" /><Relationship Type="http://schemas.openxmlformats.org/officeDocument/2006/relationships/slide" Target="/ppt/slides/slide1.xml" Id="R684ddd9082a34153" /><Relationship Type="http://schemas.openxmlformats.org/officeDocument/2006/relationships/slide" Target="/ppt/slides/slide2.xml" Id="Ra091dfab05254ba8" /><Relationship Type="http://schemas.openxmlformats.org/officeDocument/2006/relationships/slide" Target="/ppt/slides/slide3.xml" Id="Rf17b61b18b0d40ae" /><Relationship Type="http://schemas.openxmlformats.org/officeDocument/2006/relationships/slide" Target="/ppt/slides/slide4.xml" Id="R9aab7b228f94452c" /><Relationship Type="http://schemas.openxmlformats.org/officeDocument/2006/relationships/slide" Target="/ppt/slides/slide5.xml" Id="Rc0874ef11e6b41f1" /><Relationship Type="http://schemas.openxmlformats.org/officeDocument/2006/relationships/slide" Target="/ppt/slides/slide6.xml" Id="Rcf57e34f4c784495" /><Relationship Type="http://schemas.openxmlformats.org/officeDocument/2006/relationships/slide" Target="/ppt/slides/slide7.xml" Id="Re3d1c4f94d40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2e0ce1ca0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8587c6e824470" /><Relationship Type="http://schemas.openxmlformats.org/officeDocument/2006/relationships/theme" Target="/ppt/slideMasters/theme/theme1.xml" Id="Ra1297e0f68ef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8587c6e82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b57f626c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5e1d9bf8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e02fe276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8a435e5d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c00ae8a2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47ddfc60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76e87935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11 844 543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HAUGLAND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HAUGLAND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Haugland, Holgerslystveien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tone.haugland@gmail.com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SKALMEN AS</a:t>
            </a:r>
          </a:p>
        </p:txBody>
      </p:sp>
    </p:spTree>
  </p:cSld>
  <p:clrMapOvr>
    <a:masterClrMapping xmlns:a="http://schemas.openxmlformats.org/drawingml/2006/main"/>
  </p:clrMapOvr>
</p:sld>
</file>