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8a0f548fd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6684fe8e649b4"/>
  </p:sldMasterIdLst>
  <p:sldIdLst>
    <p:sldId xmlns:r="http://schemas.openxmlformats.org/officeDocument/2006/relationships" id="256" r:id="Ra360f7781e964ff5"/>
    <p:sldId xmlns:r="http://schemas.openxmlformats.org/officeDocument/2006/relationships" id="257" r:id="R6d76431af7ab4210"/>
    <p:sldId xmlns:r="http://schemas.openxmlformats.org/officeDocument/2006/relationships" id="258" r:id="R3208c203533b4d08"/>
    <p:sldId xmlns:r="http://schemas.openxmlformats.org/officeDocument/2006/relationships" id="259" r:id="R209f7803a6834872"/>
    <p:sldId xmlns:r="http://schemas.openxmlformats.org/officeDocument/2006/relationships" id="260" r:id="Rbd4fcf10edd34a89"/>
    <p:sldId xmlns:r="http://schemas.openxmlformats.org/officeDocument/2006/relationships" id="261" r:id="R186cf5957c084265"/>
    <p:sldId xmlns:r="http://schemas.openxmlformats.org/officeDocument/2006/relationships" id="262" r:id="R3122d38c2670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6684fe8e649b4" /><Relationship Type="http://schemas.openxmlformats.org/officeDocument/2006/relationships/slide" Target="/ppt/slides/slide1.xml" Id="Ra360f7781e964ff5" /><Relationship Type="http://schemas.openxmlformats.org/officeDocument/2006/relationships/slide" Target="/ppt/slides/slide2.xml" Id="R6d76431af7ab4210" /><Relationship Type="http://schemas.openxmlformats.org/officeDocument/2006/relationships/slide" Target="/ppt/slides/slide3.xml" Id="R3208c203533b4d08" /><Relationship Type="http://schemas.openxmlformats.org/officeDocument/2006/relationships/slide" Target="/ppt/slides/slide4.xml" Id="R209f7803a6834872" /><Relationship Type="http://schemas.openxmlformats.org/officeDocument/2006/relationships/slide" Target="/ppt/slides/slide5.xml" Id="Rbd4fcf10edd34a89" /><Relationship Type="http://schemas.openxmlformats.org/officeDocument/2006/relationships/slide" Target="/ppt/slides/slide6.xml" Id="R186cf5957c084265" /><Relationship Type="http://schemas.openxmlformats.org/officeDocument/2006/relationships/slide" Target="/ppt/slides/slide7.xml" Id="R3122d38c2670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284bdf05a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e220a34a4ab2" /><Relationship Type="http://schemas.openxmlformats.org/officeDocument/2006/relationships/theme" Target="/ppt/slideMasters/theme/theme1.xml" Id="Rc97f50e893d7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6e220a34a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2c6ba0b5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0a8b6404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9b81db79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aa515377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d279cbf4a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41289b93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79c3e1ed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VIKASTØL INVEST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4 270 246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ARTHUR MOLLAND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v/Arne Arthur Molland, Lindekroken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