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ecdc449a3249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c8f53052504d54"/>
  </p:sldMasterIdLst>
  <p:sldIdLst>
    <p:sldId xmlns:r="http://schemas.openxmlformats.org/officeDocument/2006/relationships" id="256" r:id="R62379b8af00a4048"/>
    <p:sldId xmlns:r="http://schemas.openxmlformats.org/officeDocument/2006/relationships" id="257" r:id="R7cf096acd01e4f81"/>
    <p:sldId xmlns:r="http://schemas.openxmlformats.org/officeDocument/2006/relationships" id="258" r:id="Rf0cc7b17d40e4883"/>
    <p:sldId xmlns:r="http://schemas.openxmlformats.org/officeDocument/2006/relationships" id="259" r:id="Rde9f042ba1a849b5"/>
    <p:sldId xmlns:r="http://schemas.openxmlformats.org/officeDocument/2006/relationships" id="260" r:id="R767a16830cb64091"/>
    <p:sldId xmlns:r="http://schemas.openxmlformats.org/officeDocument/2006/relationships" id="261" r:id="Ra36aae7a795e43b6"/>
    <p:sldId xmlns:r="http://schemas.openxmlformats.org/officeDocument/2006/relationships" id="262" r:id="R0795e857c0ef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8f53052504d54" /><Relationship Type="http://schemas.openxmlformats.org/officeDocument/2006/relationships/slide" Target="/ppt/slides/slide1.xml" Id="R62379b8af00a4048" /><Relationship Type="http://schemas.openxmlformats.org/officeDocument/2006/relationships/slide" Target="/ppt/slides/slide2.xml" Id="R7cf096acd01e4f81" /><Relationship Type="http://schemas.openxmlformats.org/officeDocument/2006/relationships/slide" Target="/ppt/slides/slide3.xml" Id="Rf0cc7b17d40e4883" /><Relationship Type="http://schemas.openxmlformats.org/officeDocument/2006/relationships/slide" Target="/ppt/slides/slide4.xml" Id="Rde9f042ba1a849b5" /><Relationship Type="http://schemas.openxmlformats.org/officeDocument/2006/relationships/slide" Target="/ppt/slides/slide5.xml" Id="R767a16830cb64091" /><Relationship Type="http://schemas.openxmlformats.org/officeDocument/2006/relationships/slide" Target="/ppt/slides/slide6.xml" Id="Ra36aae7a795e43b6" /><Relationship Type="http://schemas.openxmlformats.org/officeDocument/2006/relationships/slide" Target="/ppt/slides/slide7.xml" Id="R0795e857c0ef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6003495f924b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abcfe11b44c69" /><Relationship Type="http://schemas.openxmlformats.org/officeDocument/2006/relationships/theme" Target="/ppt/slideMasters/theme/theme1.xml" Id="Rb65b6965f33d42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aabcfe11b4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7d673f53f44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0c5946674b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5dee6395642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ad7ce74cb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0d8e8bcb14a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d4b5fcf83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76dde146a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O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O TRADING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3 626 430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4 025 018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STURLA STAVNES ONSØYEN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Onsøyen, Bjørkvegen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914 860 431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O TRADING AS</a:t>
            </a:r>
          </a:p>
        </p:txBody>
      </p:sp>
    </p:spTree>
  </p:cSld>
  <p:clrMapOvr>
    <a:masterClrMapping xmlns:a="http://schemas.openxmlformats.org/drawingml/2006/main"/>
  </p:clrMapOvr>
</p:sld>
</file>