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d2b9c48eed4b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6cdb41164e4658"/>
  </p:sldMasterIdLst>
  <p:sldIdLst>
    <p:sldId xmlns:r="http://schemas.openxmlformats.org/officeDocument/2006/relationships" id="256" r:id="R829f282134ea49f4"/>
    <p:sldId xmlns:r="http://schemas.openxmlformats.org/officeDocument/2006/relationships" id="257" r:id="R625a67bffbfb4fd4"/>
    <p:sldId xmlns:r="http://schemas.openxmlformats.org/officeDocument/2006/relationships" id="258" r:id="R34e8eaf2663c4286"/>
    <p:sldId xmlns:r="http://schemas.openxmlformats.org/officeDocument/2006/relationships" id="259" r:id="Rbbe549de779645e9"/>
    <p:sldId xmlns:r="http://schemas.openxmlformats.org/officeDocument/2006/relationships" id="260" r:id="Rab68e7362d15494f"/>
    <p:sldId xmlns:r="http://schemas.openxmlformats.org/officeDocument/2006/relationships" id="261" r:id="R60f74caf01724d4d"/>
    <p:sldId xmlns:r="http://schemas.openxmlformats.org/officeDocument/2006/relationships" id="262" r:id="R4caefe48373747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6cdb41164e4658" /><Relationship Type="http://schemas.openxmlformats.org/officeDocument/2006/relationships/slide" Target="/ppt/slides/slide1.xml" Id="R829f282134ea49f4" /><Relationship Type="http://schemas.openxmlformats.org/officeDocument/2006/relationships/slide" Target="/ppt/slides/slide2.xml" Id="R625a67bffbfb4fd4" /><Relationship Type="http://schemas.openxmlformats.org/officeDocument/2006/relationships/slide" Target="/ppt/slides/slide3.xml" Id="R34e8eaf2663c4286" /><Relationship Type="http://schemas.openxmlformats.org/officeDocument/2006/relationships/slide" Target="/ppt/slides/slide4.xml" Id="Rbbe549de779645e9" /><Relationship Type="http://schemas.openxmlformats.org/officeDocument/2006/relationships/slide" Target="/ppt/slides/slide5.xml" Id="Rab68e7362d15494f" /><Relationship Type="http://schemas.openxmlformats.org/officeDocument/2006/relationships/slide" Target="/ppt/slides/slide6.xml" Id="R60f74caf01724d4d" /><Relationship Type="http://schemas.openxmlformats.org/officeDocument/2006/relationships/slide" Target="/ppt/slides/slide7.xml" Id="R4caefe48373747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b899887ac946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c169d32934c68" /><Relationship Type="http://schemas.openxmlformats.org/officeDocument/2006/relationships/theme" Target="/ppt/slideMasters/theme/theme1.xml" Id="R0612ebe2514841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6c169d32934c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43f9c063540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b9a37d4e748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c334efd1f44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3205ddb0344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33a54225e48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0f015165248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d3b2a30d543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F-F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F-F HOLDING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15 388 713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20 006 104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22 479 683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FARDAL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Frode Fardal, Bruksenhetsnummer: H0603, Jernbaneveien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4370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914 901 693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F-F HOLDING AS</a:t>
            </a:r>
          </a:p>
        </p:txBody>
      </p:sp>
    </p:spTree>
  </p:cSld>
  <p:clrMapOvr>
    <a:masterClrMapping xmlns:a="http://schemas.openxmlformats.org/drawingml/2006/main"/>
  </p:clrMapOvr>
</p:sld>
</file>