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6c97a5325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1fe31f0d647b1"/>
  </p:sldMasterIdLst>
  <p:sldIdLst>
    <p:sldId xmlns:r="http://schemas.openxmlformats.org/officeDocument/2006/relationships" id="256" r:id="Rced19b1678694a4a"/>
    <p:sldId xmlns:r="http://schemas.openxmlformats.org/officeDocument/2006/relationships" id="257" r:id="Rcbf47c2f3e374798"/>
    <p:sldId xmlns:r="http://schemas.openxmlformats.org/officeDocument/2006/relationships" id="258" r:id="R80c85eb2b1fd40b7"/>
    <p:sldId xmlns:r="http://schemas.openxmlformats.org/officeDocument/2006/relationships" id="259" r:id="R23fed26174e24a75"/>
    <p:sldId xmlns:r="http://schemas.openxmlformats.org/officeDocument/2006/relationships" id="260" r:id="Re2e6ce52cf5a4480"/>
    <p:sldId xmlns:r="http://schemas.openxmlformats.org/officeDocument/2006/relationships" id="261" r:id="R2411b47e71d8459d"/>
    <p:sldId xmlns:r="http://schemas.openxmlformats.org/officeDocument/2006/relationships" id="262" r:id="R25649c2204d7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1fe31f0d647b1" /><Relationship Type="http://schemas.openxmlformats.org/officeDocument/2006/relationships/slide" Target="/ppt/slides/slide1.xml" Id="Rced19b1678694a4a" /><Relationship Type="http://schemas.openxmlformats.org/officeDocument/2006/relationships/slide" Target="/ppt/slides/slide2.xml" Id="Rcbf47c2f3e374798" /><Relationship Type="http://schemas.openxmlformats.org/officeDocument/2006/relationships/slide" Target="/ppt/slides/slide3.xml" Id="R80c85eb2b1fd40b7" /><Relationship Type="http://schemas.openxmlformats.org/officeDocument/2006/relationships/slide" Target="/ppt/slides/slide4.xml" Id="R23fed26174e24a75" /><Relationship Type="http://schemas.openxmlformats.org/officeDocument/2006/relationships/slide" Target="/ppt/slides/slide5.xml" Id="Re2e6ce52cf5a4480" /><Relationship Type="http://schemas.openxmlformats.org/officeDocument/2006/relationships/slide" Target="/ppt/slides/slide6.xml" Id="R2411b47e71d8459d" /><Relationship Type="http://schemas.openxmlformats.org/officeDocument/2006/relationships/slide" Target="/ppt/slides/slide7.xml" Id="R25649c2204d7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760c41100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d3f5cd59480d" /><Relationship Type="http://schemas.openxmlformats.org/officeDocument/2006/relationships/theme" Target="/ppt/slideMasters/theme/theme1.xml" Id="R269140347c95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bd3f5cd59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9c3b9708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38707111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72cb833e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8b0bed36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77c0e66b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a27e8b99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0f0a463b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REGNSKAP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SERVICE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7 600 022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