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aa2f7988e42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d51d781f24587"/>
  </p:sldMasterIdLst>
  <p:sldIdLst>
    <p:sldId xmlns:r="http://schemas.openxmlformats.org/officeDocument/2006/relationships" id="256" r:id="R4d831873bfc5418b"/>
    <p:sldId xmlns:r="http://schemas.openxmlformats.org/officeDocument/2006/relationships" id="257" r:id="R377cf111344a4782"/>
    <p:sldId xmlns:r="http://schemas.openxmlformats.org/officeDocument/2006/relationships" id="258" r:id="Rc111061290a8440c"/>
    <p:sldId xmlns:r="http://schemas.openxmlformats.org/officeDocument/2006/relationships" id="259" r:id="R4dcf836f0e95463f"/>
    <p:sldId xmlns:r="http://schemas.openxmlformats.org/officeDocument/2006/relationships" id="260" r:id="Rfb7a82df068a4bcd"/>
    <p:sldId xmlns:r="http://schemas.openxmlformats.org/officeDocument/2006/relationships" id="261" r:id="R1495cdd5ad5b4876"/>
    <p:sldId xmlns:r="http://schemas.openxmlformats.org/officeDocument/2006/relationships" id="262" r:id="R1b2b5208a31c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d51d781f24587" /><Relationship Type="http://schemas.openxmlformats.org/officeDocument/2006/relationships/slide" Target="/ppt/slides/slide1.xml" Id="R4d831873bfc5418b" /><Relationship Type="http://schemas.openxmlformats.org/officeDocument/2006/relationships/slide" Target="/ppt/slides/slide2.xml" Id="R377cf111344a4782" /><Relationship Type="http://schemas.openxmlformats.org/officeDocument/2006/relationships/slide" Target="/ppt/slides/slide3.xml" Id="Rc111061290a8440c" /><Relationship Type="http://schemas.openxmlformats.org/officeDocument/2006/relationships/slide" Target="/ppt/slides/slide4.xml" Id="R4dcf836f0e95463f" /><Relationship Type="http://schemas.openxmlformats.org/officeDocument/2006/relationships/slide" Target="/ppt/slides/slide5.xml" Id="Rfb7a82df068a4bcd" /><Relationship Type="http://schemas.openxmlformats.org/officeDocument/2006/relationships/slide" Target="/ppt/slides/slide6.xml" Id="R1495cdd5ad5b4876" /><Relationship Type="http://schemas.openxmlformats.org/officeDocument/2006/relationships/slide" Target="/ppt/slides/slide7.xml" Id="R1b2b5208a31c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4a2339416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023f4388a4064" /><Relationship Type="http://schemas.openxmlformats.org/officeDocument/2006/relationships/theme" Target="/ppt/slideMasters/theme/theme1.xml" Id="R7ce6668a0e1d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023f4388a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0d0d79fee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2940851e8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817c9df8a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28de2548742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129d520a9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c8bcbdf8d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a2923ebd648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JA-LI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JA-LI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68 901 473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69 642 461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IRENE TENGESDAL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Kvernevikveien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JA-LI AS</a:t>
            </a:r>
          </a:p>
        </p:txBody>
      </p:sp>
    </p:spTree>
  </p:cSld>
  <p:clrMapOvr>
    <a:masterClrMapping xmlns:a="http://schemas.openxmlformats.org/drawingml/2006/main"/>
  </p:clrMapOvr>
</p:sld>
</file>