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2ff0f6310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4179ea47d463c"/>
  </p:sldMasterIdLst>
  <p:sldIdLst>
    <p:sldId xmlns:r="http://schemas.openxmlformats.org/officeDocument/2006/relationships" id="256" r:id="Rec9682b2a10d4d99"/>
    <p:sldId xmlns:r="http://schemas.openxmlformats.org/officeDocument/2006/relationships" id="257" r:id="R097967c03db0459b"/>
    <p:sldId xmlns:r="http://schemas.openxmlformats.org/officeDocument/2006/relationships" id="258" r:id="R3053003f8a7d4905"/>
    <p:sldId xmlns:r="http://schemas.openxmlformats.org/officeDocument/2006/relationships" id="259" r:id="R340bd069a7074e1d"/>
    <p:sldId xmlns:r="http://schemas.openxmlformats.org/officeDocument/2006/relationships" id="260" r:id="Rc8c7b480665c4081"/>
    <p:sldId xmlns:r="http://schemas.openxmlformats.org/officeDocument/2006/relationships" id="261" r:id="R8d52a1961d1e412c"/>
    <p:sldId xmlns:r="http://schemas.openxmlformats.org/officeDocument/2006/relationships" id="262" r:id="R5c5050b93a294a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4179ea47d463c" /><Relationship Type="http://schemas.openxmlformats.org/officeDocument/2006/relationships/slide" Target="/ppt/slides/slide1.xml" Id="Rec9682b2a10d4d99" /><Relationship Type="http://schemas.openxmlformats.org/officeDocument/2006/relationships/slide" Target="/ppt/slides/slide2.xml" Id="R097967c03db0459b" /><Relationship Type="http://schemas.openxmlformats.org/officeDocument/2006/relationships/slide" Target="/ppt/slides/slide3.xml" Id="R3053003f8a7d4905" /><Relationship Type="http://schemas.openxmlformats.org/officeDocument/2006/relationships/slide" Target="/ppt/slides/slide4.xml" Id="R340bd069a7074e1d" /><Relationship Type="http://schemas.openxmlformats.org/officeDocument/2006/relationships/slide" Target="/ppt/slides/slide5.xml" Id="Rc8c7b480665c4081" /><Relationship Type="http://schemas.openxmlformats.org/officeDocument/2006/relationships/slide" Target="/ppt/slides/slide6.xml" Id="R8d52a1961d1e412c" /><Relationship Type="http://schemas.openxmlformats.org/officeDocument/2006/relationships/slide" Target="/ppt/slides/slide7.xml" Id="R5c5050b93a294a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151129a9f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3efe1e9c40b4" /><Relationship Type="http://schemas.openxmlformats.org/officeDocument/2006/relationships/theme" Target="/ppt/slideMasters/theme/theme1.xml" Id="R6fdb96a2e517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a3efe1e9c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a6aa829b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39bfd360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b421e75e4a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01f726edc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017ef9f56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db0eb62e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3188809d7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JO-VA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JO-VA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18 403 897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18 412 647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