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6a294688ecb463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16e38a631264d37"/>
  </p:sldMasterIdLst>
  <p:sldIdLst>
    <p:sldId xmlns:r="http://schemas.openxmlformats.org/officeDocument/2006/relationships" id="256" r:id="R6ac27cd7f50142da"/>
    <p:sldId xmlns:r="http://schemas.openxmlformats.org/officeDocument/2006/relationships" id="257" r:id="R30e391a0f3e3403b"/>
    <p:sldId xmlns:r="http://schemas.openxmlformats.org/officeDocument/2006/relationships" id="258" r:id="R3691413671b34bc5"/>
    <p:sldId xmlns:r="http://schemas.openxmlformats.org/officeDocument/2006/relationships" id="259" r:id="Rf0aad53fc39f41ca"/>
    <p:sldId xmlns:r="http://schemas.openxmlformats.org/officeDocument/2006/relationships" id="260" r:id="R38aded28a8b24a60"/>
    <p:sldId xmlns:r="http://schemas.openxmlformats.org/officeDocument/2006/relationships" id="261" r:id="Rc83765aa4d44461e"/>
    <p:sldId xmlns:r="http://schemas.openxmlformats.org/officeDocument/2006/relationships" id="262" r:id="R58ad025a894b4f2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16e38a631264d37" /><Relationship Type="http://schemas.openxmlformats.org/officeDocument/2006/relationships/slide" Target="/ppt/slides/slide1.xml" Id="R6ac27cd7f50142da" /><Relationship Type="http://schemas.openxmlformats.org/officeDocument/2006/relationships/slide" Target="/ppt/slides/slide2.xml" Id="R30e391a0f3e3403b" /><Relationship Type="http://schemas.openxmlformats.org/officeDocument/2006/relationships/slide" Target="/ppt/slides/slide3.xml" Id="R3691413671b34bc5" /><Relationship Type="http://schemas.openxmlformats.org/officeDocument/2006/relationships/slide" Target="/ppt/slides/slide4.xml" Id="Rf0aad53fc39f41ca" /><Relationship Type="http://schemas.openxmlformats.org/officeDocument/2006/relationships/slide" Target="/ppt/slides/slide5.xml" Id="R38aded28a8b24a60" /><Relationship Type="http://schemas.openxmlformats.org/officeDocument/2006/relationships/slide" Target="/ppt/slides/slide6.xml" Id="Rc83765aa4d44461e" /><Relationship Type="http://schemas.openxmlformats.org/officeDocument/2006/relationships/slide" Target="/ppt/slides/slide7.xml" Id="R58ad025a894b4f2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eebc5228590472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2c22e40ebf4650" /><Relationship Type="http://schemas.openxmlformats.org/officeDocument/2006/relationships/theme" Target="/ppt/slideMasters/theme/theme1.xml" Id="R61467f8da18b4a1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82c22e40ebf465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1aaf78ae6b47f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ec782735d3425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8bf7dd1b6a445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38b0663c204bb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349338dec2425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21f0756eb544d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20f75a4af3412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JINOR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JINOR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JINOR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JINOR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JINOR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JINOR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−310 235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7 379 765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32 036 461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32 740 876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JINOR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ØRJAN JOHNSEN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JINOR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Kveinveien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4017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914 919 169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JINOR AS</a:t>
            </a:r>
          </a:p>
        </p:txBody>
      </p:sp>
    </p:spTree>
  </p:cSld>
  <p:clrMapOvr>
    <a:masterClrMapping xmlns:a="http://schemas.openxmlformats.org/drawingml/2006/main"/>
  </p:clrMapOvr>
</p:sld>
</file>