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a6c28aa47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d91c4093c4b9c"/>
  </p:sldMasterIdLst>
  <p:sldIdLst>
    <p:sldId xmlns:r="http://schemas.openxmlformats.org/officeDocument/2006/relationships" id="256" r:id="R51899ebb60714212"/>
    <p:sldId xmlns:r="http://schemas.openxmlformats.org/officeDocument/2006/relationships" id="257" r:id="R419b5ba89b644e5a"/>
    <p:sldId xmlns:r="http://schemas.openxmlformats.org/officeDocument/2006/relationships" id="258" r:id="Rcb5136d9ecaf418e"/>
    <p:sldId xmlns:r="http://schemas.openxmlformats.org/officeDocument/2006/relationships" id="259" r:id="Rc25535723d8f4570"/>
    <p:sldId xmlns:r="http://schemas.openxmlformats.org/officeDocument/2006/relationships" id="260" r:id="Rc7c27b353a604cd3"/>
    <p:sldId xmlns:r="http://schemas.openxmlformats.org/officeDocument/2006/relationships" id="261" r:id="R916ac1388623489b"/>
    <p:sldId xmlns:r="http://schemas.openxmlformats.org/officeDocument/2006/relationships" id="262" r:id="R95f73241067b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d91c4093c4b9c" /><Relationship Type="http://schemas.openxmlformats.org/officeDocument/2006/relationships/slide" Target="/ppt/slides/slide1.xml" Id="R51899ebb60714212" /><Relationship Type="http://schemas.openxmlformats.org/officeDocument/2006/relationships/slide" Target="/ppt/slides/slide2.xml" Id="R419b5ba89b644e5a" /><Relationship Type="http://schemas.openxmlformats.org/officeDocument/2006/relationships/slide" Target="/ppt/slides/slide3.xml" Id="Rcb5136d9ecaf418e" /><Relationship Type="http://schemas.openxmlformats.org/officeDocument/2006/relationships/slide" Target="/ppt/slides/slide4.xml" Id="Rc25535723d8f4570" /><Relationship Type="http://schemas.openxmlformats.org/officeDocument/2006/relationships/slide" Target="/ppt/slides/slide5.xml" Id="Rc7c27b353a604cd3" /><Relationship Type="http://schemas.openxmlformats.org/officeDocument/2006/relationships/slide" Target="/ppt/slides/slide6.xml" Id="R916ac1388623489b" /><Relationship Type="http://schemas.openxmlformats.org/officeDocument/2006/relationships/slide" Target="/ppt/slides/slide7.xml" Id="R95f73241067b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31d8087b3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10bcf7541497a" /><Relationship Type="http://schemas.openxmlformats.org/officeDocument/2006/relationships/theme" Target="/ppt/slideMasters/theme/theme1.xml" Id="R68ef58619953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210bcf7541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3140cbe0b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172f8d7ae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c3e915d53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94f40563b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f031b1556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f92273592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0674bed0e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OLSEN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4 968 473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24 033 744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24 033 744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MARION OLSEN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OLSEN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Løkenåsveien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914 934 974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