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5d7329263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1ed9564ee4391"/>
  </p:sldMasterIdLst>
  <p:sldIdLst>
    <p:sldId xmlns:r="http://schemas.openxmlformats.org/officeDocument/2006/relationships" id="256" r:id="Rdb5f9c1c71a74e43"/>
    <p:sldId xmlns:r="http://schemas.openxmlformats.org/officeDocument/2006/relationships" id="257" r:id="Rf79fa677d860437c"/>
    <p:sldId xmlns:r="http://schemas.openxmlformats.org/officeDocument/2006/relationships" id="258" r:id="Rc22147a8929247ad"/>
    <p:sldId xmlns:r="http://schemas.openxmlformats.org/officeDocument/2006/relationships" id="259" r:id="R7a42e8f429414c66"/>
    <p:sldId xmlns:r="http://schemas.openxmlformats.org/officeDocument/2006/relationships" id="260" r:id="R47a6f999b79a4749"/>
    <p:sldId xmlns:r="http://schemas.openxmlformats.org/officeDocument/2006/relationships" id="261" r:id="Rdeb946b994b042bb"/>
    <p:sldId xmlns:r="http://schemas.openxmlformats.org/officeDocument/2006/relationships" id="262" r:id="Rf0b668b5bdac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1ed9564ee4391" /><Relationship Type="http://schemas.openxmlformats.org/officeDocument/2006/relationships/slide" Target="/ppt/slides/slide1.xml" Id="Rdb5f9c1c71a74e43" /><Relationship Type="http://schemas.openxmlformats.org/officeDocument/2006/relationships/slide" Target="/ppt/slides/slide2.xml" Id="Rf79fa677d860437c" /><Relationship Type="http://schemas.openxmlformats.org/officeDocument/2006/relationships/slide" Target="/ppt/slides/slide3.xml" Id="Rc22147a8929247ad" /><Relationship Type="http://schemas.openxmlformats.org/officeDocument/2006/relationships/slide" Target="/ppt/slides/slide4.xml" Id="R7a42e8f429414c66" /><Relationship Type="http://schemas.openxmlformats.org/officeDocument/2006/relationships/slide" Target="/ppt/slides/slide5.xml" Id="R47a6f999b79a4749" /><Relationship Type="http://schemas.openxmlformats.org/officeDocument/2006/relationships/slide" Target="/ppt/slides/slide6.xml" Id="Rdeb946b994b042bb" /><Relationship Type="http://schemas.openxmlformats.org/officeDocument/2006/relationships/slide" Target="/ppt/slides/slide7.xml" Id="Rf0b668b5bdac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35e8318fb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dde30bbeb403b" /><Relationship Type="http://schemas.openxmlformats.org/officeDocument/2006/relationships/theme" Target="/ppt/slideMasters/theme/theme1.xml" Id="R7e2f30b3a375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dde30bbeb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a5e13b55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0602ca16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65a6b3f60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cb9a6db2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b6337a75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235cdd7c3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e84f3016e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