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e1291d064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a804ef1304801"/>
  </p:sldMasterIdLst>
  <p:sldIdLst>
    <p:sldId xmlns:r="http://schemas.openxmlformats.org/officeDocument/2006/relationships" id="256" r:id="Re6db927148b14f2a"/>
    <p:sldId xmlns:r="http://schemas.openxmlformats.org/officeDocument/2006/relationships" id="257" r:id="Rbe80ce5004ec4e91"/>
    <p:sldId xmlns:r="http://schemas.openxmlformats.org/officeDocument/2006/relationships" id="258" r:id="R1c09a53be3ef41e0"/>
    <p:sldId xmlns:r="http://schemas.openxmlformats.org/officeDocument/2006/relationships" id="259" r:id="Rac7ae673602a49a7"/>
    <p:sldId xmlns:r="http://schemas.openxmlformats.org/officeDocument/2006/relationships" id="260" r:id="Rf653cf54a90a40b6"/>
    <p:sldId xmlns:r="http://schemas.openxmlformats.org/officeDocument/2006/relationships" id="261" r:id="Raf48eb2d34124daf"/>
    <p:sldId xmlns:r="http://schemas.openxmlformats.org/officeDocument/2006/relationships" id="262" r:id="Rf2e9f0d71c57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a804ef1304801" /><Relationship Type="http://schemas.openxmlformats.org/officeDocument/2006/relationships/slide" Target="/ppt/slides/slide1.xml" Id="Re6db927148b14f2a" /><Relationship Type="http://schemas.openxmlformats.org/officeDocument/2006/relationships/slide" Target="/ppt/slides/slide2.xml" Id="Rbe80ce5004ec4e91" /><Relationship Type="http://schemas.openxmlformats.org/officeDocument/2006/relationships/slide" Target="/ppt/slides/slide3.xml" Id="R1c09a53be3ef41e0" /><Relationship Type="http://schemas.openxmlformats.org/officeDocument/2006/relationships/slide" Target="/ppt/slides/slide4.xml" Id="Rac7ae673602a49a7" /><Relationship Type="http://schemas.openxmlformats.org/officeDocument/2006/relationships/slide" Target="/ppt/slides/slide5.xml" Id="Rf653cf54a90a40b6" /><Relationship Type="http://schemas.openxmlformats.org/officeDocument/2006/relationships/slide" Target="/ppt/slides/slide6.xml" Id="Raf48eb2d34124daf" /><Relationship Type="http://schemas.openxmlformats.org/officeDocument/2006/relationships/slide" Target="/ppt/slides/slide7.xml" Id="Rf2e9f0d71c57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eb65b5546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ec842bb24fe8" /><Relationship Type="http://schemas.openxmlformats.org/officeDocument/2006/relationships/theme" Target="/ppt/slideMasters/theme/theme1.xml" Id="R9065623ecef7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cec842bb2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2090a280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b3177a05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3ddfa989b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d020b8ab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33489b2bd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991dd341e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9e55962d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