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c5b2ed683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0e83869384cc6"/>
  </p:sldMasterIdLst>
  <p:sldIdLst>
    <p:sldId xmlns:r="http://schemas.openxmlformats.org/officeDocument/2006/relationships" id="256" r:id="R8109b79b6de744eb"/>
    <p:sldId xmlns:r="http://schemas.openxmlformats.org/officeDocument/2006/relationships" id="257" r:id="Rd7cee8dc3684450d"/>
    <p:sldId xmlns:r="http://schemas.openxmlformats.org/officeDocument/2006/relationships" id="258" r:id="R8d958fe713244c53"/>
    <p:sldId xmlns:r="http://schemas.openxmlformats.org/officeDocument/2006/relationships" id="259" r:id="Rbe6df8dea9154412"/>
    <p:sldId xmlns:r="http://schemas.openxmlformats.org/officeDocument/2006/relationships" id="260" r:id="R8d4b6ef276e848e4"/>
    <p:sldId xmlns:r="http://schemas.openxmlformats.org/officeDocument/2006/relationships" id="261" r:id="Ree2c56d42475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0e83869384cc6" /><Relationship Type="http://schemas.openxmlformats.org/officeDocument/2006/relationships/slide" Target="/ppt/slides/slide1.xml" Id="R8109b79b6de744eb" /><Relationship Type="http://schemas.openxmlformats.org/officeDocument/2006/relationships/slide" Target="/ppt/slides/slide2.xml" Id="Rd7cee8dc3684450d" /><Relationship Type="http://schemas.openxmlformats.org/officeDocument/2006/relationships/slide" Target="/ppt/slides/slide3.xml" Id="R8d958fe713244c53" /><Relationship Type="http://schemas.openxmlformats.org/officeDocument/2006/relationships/slide" Target="/ppt/slides/slide4.xml" Id="Rbe6df8dea9154412" /><Relationship Type="http://schemas.openxmlformats.org/officeDocument/2006/relationships/slide" Target="/ppt/slides/slide5.xml" Id="R8d4b6ef276e848e4" /><Relationship Type="http://schemas.openxmlformats.org/officeDocument/2006/relationships/slide" Target="/ppt/slides/slide6.xml" Id="Ree2c56d42475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39c60ea6d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c88932b34ba3" /><Relationship Type="http://schemas.openxmlformats.org/officeDocument/2006/relationships/theme" Target="/ppt/slideMasters/theme/theme1.xml" Id="Rf5d0cdd53a34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bc88932b3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ab31d63d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01b5e22f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348e6bed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f040f48e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9df2f3bb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f91c30f5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