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485f6f8ac242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f03defaf774e94"/>
  </p:sldMasterIdLst>
  <p:sldIdLst>
    <p:sldId xmlns:r="http://schemas.openxmlformats.org/officeDocument/2006/relationships" id="256" r:id="R636f37bd3ae4427c"/>
    <p:sldId xmlns:r="http://schemas.openxmlformats.org/officeDocument/2006/relationships" id="257" r:id="Rce7228ee6d47403e"/>
    <p:sldId xmlns:r="http://schemas.openxmlformats.org/officeDocument/2006/relationships" id="258" r:id="R96f35c3a05974e9c"/>
    <p:sldId xmlns:r="http://schemas.openxmlformats.org/officeDocument/2006/relationships" id="259" r:id="Ra5fbf199b3c944d1"/>
    <p:sldId xmlns:r="http://schemas.openxmlformats.org/officeDocument/2006/relationships" id="260" r:id="R8639c53e27a64a08"/>
    <p:sldId xmlns:r="http://schemas.openxmlformats.org/officeDocument/2006/relationships" id="261" r:id="R9709806441fd468d"/>
    <p:sldId xmlns:r="http://schemas.openxmlformats.org/officeDocument/2006/relationships" id="262" r:id="Rc95086bbd28f4a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f03defaf774e94" /><Relationship Type="http://schemas.openxmlformats.org/officeDocument/2006/relationships/slide" Target="/ppt/slides/slide1.xml" Id="R636f37bd3ae4427c" /><Relationship Type="http://schemas.openxmlformats.org/officeDocument/2006/relationships/slide" Target="/ppt/slides/slide2.xml" Id="Rce7228ee6d47403e" /><Relationship Type="http://schemas.openxmlformats.org/officeDocument/2006/relationships/slide" Target="/ppt/slides/slide3.xml" Id="R96f35c3a05974e9c" /><Relationship Type="http://schemas.openxmlformats.org/officeDocument/2006/relationships/slide" Target="/ppt/slides/slide4.xml" Id="Ra5fbf199b3c944d1" /><Relationship Type="http://schemas.openxmlformats.org/officeDocument/2006/relationships/slide" Target="/ppt/slides/slide5.xml" Id="R8639c53e27a64a08" /><Relationship Type="http://schemas.openxmlformats.org/officeDocument/2006/relationships/slide" Target="/ppt/slides/slide6.xml" Id="R9709806441fd468d" /><Relationship Type="http://schemas.openxmlformats.org/officeDocument/2006/relationships/slide" Target="/ppt/slides/slide7.xml" Id="Rc95086bbd28f4a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d5418511e848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c38bb68b14209" /><Relationship Type="http://schemas.openxmlformats.org/officeDocument/2006/relationships/theme" Target="/ppt/slideMasters/theme/theme1.xml" Id="R5f2cfd54401b44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6c38bb68b142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bc2844c7149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b918fc18648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35bd652834b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220a544954b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8f7dc53e448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3fc3c35754a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a094b35a949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STILILL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STILILL INVEST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97 650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182 767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LILLESTØL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STILILL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Stian Lillestøl, Prost Ankers gate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stilil@hotmail.com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915 056 164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STILILL INVEST AS</a:t>
            </a:r>
          </a:p>
        </p:txBody>
      </p:sp>
    </p:spTree>
  </p:cSld>
  <p:clrMapOvr>
    <a:masterClrMapping xmlns:a="http://schemas.openxmlformats.org/drawingml/2006/main"/>
  </p:clrMapOvr>
</p:sld>
</file>