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5ab1cea26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2c0d314fd242b2"/>
  </p:sldMasterIdLst>
  <p:sldIdLst>
    <p:sldId xmlns:r="http://schemas.openxmlformats.org/officeDocument/2006/relationships" id="256" r:id="Re0efd5b792d442df"/>
    <p:sldId xmlns:r="http://schemas.openxmlformats.org/officeDocument/2006/relationships" id="257" r:id="R152283c3f6d54b38"/>
    <p:sldId xmlns:r="http://schemas.openxmlformats.org/officeDocument/2006/relationships" id="258" r:id="Rbb7e45866d42405b"/>
    <p:sldId xmlns:r="http://schemas.openxmlformats.org/officeDocument/2006/relationships" id="259" r:id="R098687954f6c4850"/>
    <p:sldId xmlns:r="http://schemas.openxmlformats.org/officeDocument/2006/relationships" id="260" r:id="Rbac0d01b42e14311"/>
    <p:sldId xmlns:r="http://schemas.openxmlformats.org/officeDocument/2006/relationships" id="261" r:id="Rcef06f1da3314435"/>
    <p:sldId xmlns:r="http://schemas.openxmlformats.org/officeDocument/2006/relationships" id="262" r:id="R5488e4ebe05349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2c0d314fd242b2" /><Relationship Type="http://schemas.openxmlformats.org/officeDocument/2006/relationships/slide" Target="/ppt/slides/slide1.xml" Id="Re0efd5b792d442df" /><Relationship Type="http://schemas.openxmlformats.org/officeDocument/2006/relationships/slide" Target="/ppt/slides/slide2.xml" Id="R152283c3f6d54b38" /><Relationship Type="http://schemas.openxmlformats.org/officeDocument/2006/relationships/slide" Target="/ppt/slides/slide3.xml" Id="Rbb7e45866d42405b" /><Relationship Type="http://schemas.openxmlformats.org/officeDocument/2006/relationships/slide" Target="/ppt/slides/slide4.xml" Id="R098687954f6c4850" /><Relationship Type="http://schemas.openxmlformats.org/officeDocument/2006/relationships/slide" Target="/ppt/slides/slide5.xml" Id="Rbac0d01b42e14311" /><Relationship Type="http://schemas.openxmlformats.org/officeDocument/2006/relationships/slide" Target="/ppt/slides/slide6.xml" Id="Rcef06f1da3314435" /><Relationship Type="http://schemas.openxmlformats.org/officeDocument/2006/relationships/slide" Target="/ppt/slides/slide7.xml" Id="R5488e4ebe05349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cb652a074241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a45270e064eeb" /><Relationship Type="http://schemas.openxmlformats.org/officeDocument/2006/relationships/theme" Target="/ppt/slideMasters/theme/theme1.xml" Id="R25db6258dfc643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a45270e064e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60cf966144d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54ea49d0846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f782ec7b6540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ab03353d64a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e60acc9824b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c6cc35ae9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d27c0cf2a4e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JC EIENDOM OG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JC EIENDOM OG UTVIKLING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1 014 387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393 068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−365 451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490 462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14 190 290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CHARLES ALFRED STUART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LEONARD DEL MUNDO TETLIE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Hollaveien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915 063 179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JC EIENDOM OG UTVIKLING AS</a:t>
            </a:r>
          </a:p>
        </p:txBody>
      </p:sp>
    </p:spTree>
  </p:cSld>
  <p:clrMapOvr>
    <a:masterClrMapping xmlns:a="http://schemas.openxmlformats.org/drawingml/2006/main"/>
  </p:clrMapOvr>
</p:sld>
</file>