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a98cc3cf8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82a2d620049c7"/>
  </p:sldMasterIdLst>
  <p:sldIdLst>
    <p:sldId xmlns:r="http://schemas.openxmlformats.org/officeDocument/2006/relationships" id="256" r:id="Ra406b2b5ef184293"/>
    <p:sldId xmlns:r="http://schemas.openxmlformats.org/officeDocument/2006/relationships" id="257" r:id="Rc62b6cff8a5c40df"/>
    <p:sldId xmlns:r="http://schemas.openxmlformats.org/officeDocument/2006/relationships" id="258" r:id="R812d7969b4db43b5"/>
    <p:sldId xmlns:r="http://schemas.openxmlformats.org/officeDocument/2006/relationships" id="259" r:id="R8200fbc1607b425c"/>
    <p:sldId xmlns:r="http://schemas.openxmlformats.org/officeDocument/2006/relationships" id="260" r:id="R4f935126b3054825"/>
    <p:sldId xmlns:r="http://schemas.openxmlformats.org/officeDocument/2006/relationships" id="261" r:id="R97d37dd852374ace"/>
    <p:sldId xmlns:r="http://schemas.openxmlformats.org/officeDocument/2006/relationships" id="262" r:id="R9b03ba709e06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2a2d620049c7" /><Relationship Type="http://schemas.openxmlformats.org/officeDocument/2006/relationships/slide" Target="/ppt/slides/slide1.xml" Id="Ra406b2b5ef184293" /><Relationship Type="http://schemas.openxmlformats.org/officeDocument/2006/relationships/slide" Target="/ppt/slides/slide2.xml" Id="Rc62b6cff8a5c40df" /><Relationship Type="http://schemas.openxmlformats.org/officeDocument/2006/relationships/slide" Target="/ppt/slides/slide3.xml" Id="R812d7969b4db43b5" /><Relationship Type="http://schemas.openxmlformats.org/officeDocument/2006/relationships/slide" Target="/ppt/slides/slide4.xml" Id="R8200fbc1607b425c" /><Relationship Type="http://schemas.openxmlformats.org/officeDocument/2006/relationships/slide" Target="/ppt/slides/slide5.xml" Id="R4f935126b3054825" /><Relationship Type="http://schemas.openxmlformats.org/officeDocument/2006/relationships/slide" Target="/ppt/slides/slide6.xml" Id="R97d37dd852374ace" /><Relationship Type="http://schemas.openxmlformats.org/officeDocument/2006/relationships/slide" Target="/ppt/slides/slide7.xml" Id="R9b03ba709e06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7d39de55b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184cf9794c40" /><Relationship Type="http://schemas.openxmlformats.org/officeDocument/2006/relationships/theme" Target="/ppt/slideMasters/theme/theme1.xml" Id="R763608519a07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1184cf979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e14ea581c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0870447ee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962b9b371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67d11ab67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b57b0c46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7281fc4f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83b3f08a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REGNSKAP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