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c5089fe3d9340d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e289b6d99024b41"/>
  </p:sldMasterIdLst>
  <p:sldIdLst>
    <p:sldId xmlns:r="http://schemas.openxmlformats.org/officeDocument/2006/relationships" id="256" r:id="Rd379d17e410b4071"/>
    <p:sldId xmlns:r="http://schemas.openxmlformats.org/officeDocument/2006/relationships" id="257" r:id="R22954af3d314444f"/>
    <p:sldId xmlns:r="http://schemas.openxmlformats.org/officeDocument/2006/relationships" id="258" r:id="Radebf1539a7b438c"/>
    <p:sldId xmlns:r="http://schemas.openxmlformats.org/officeDocument/2006/relationships" id="259" r:id="Rc2051b513399427f"/>
    <p:sldId xmlns:r="http://schemas.openxmlformats.org/officeDocument/2006/relationships" id="260" r:id="Rec729fb7400449ea"/>
    <p:sldId xmlns:r="http://schemas.openxmlformats.org/officeDocument/2006/relationships" id="261" r:id="R711ba55937c84907"/>
    <p:sldId xmlns:r="http://schemas.openxmlformats.org/officeDocument/2006/relationships" id="262" r:id="Reeecdce9b1dd4b0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289b6d99024b41" /><Relationship Type="http://schemas.openxmlformats.org/officeDocument/2006/relationships/slide" Target="/ppt/slides/slide1.xml" Id="Rd379d17e410b4071" /><Relationship Type="http://schemas.openxmlformats.org/officeDocument/2006/relationships/slide" Target="/ppt/slides/slide2.xml" Id="R22954af3d314444f" /><Relationship Type="http://schemas.openxmlformats.org/officeDocument/2006/relationships/slide" Target="/ppt/slides/slide3.xml" Id="Radebf1539a7b438c" /><Relationship Type="http://schemas.openxmlformats.org/officeDocument/2006/relationships/slide" Target="/ppt/slides/slide4.xml" Id="Rc2051b513399427f" /><Relationship Type="http://schemas.openxmlformats.org/officeDocument/2006/relationships/slide" Target="/ppt/slides/slide5.xml" Id="Rec729fb7400449ea" /><Relationship Type="http://schemas.openxmlformats.org/officeDocument/2006/relationships/slide" Target="/ppt/slides/slide6.xml" Id="R711ba55937c84907" /><Relationship Type="http://schemas.openxmlformats.org/officeDocument/2006/relationships/slide" Target="/ppt/slides/slide7.xml" Id="Reeecdce9b1dd4b0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fa77b1f84e3496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4dc8da75d64697" /><Relationship Type="http://schemas.openxmlformats.org/officeDocument/2006/relationships/theme" Target="/ppt/slideMasters/theme/theme1.xml" Id="Rfeda35a1338246f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94dc8da75d6469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c08006feb6488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3ec0a0267545a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4f5ec460d3497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d7fa2fb62f401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17b05b8e664c9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56b8e45a2a434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24f20a44a74e9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GBA VVS RÅDGIVNING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GBA VVS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GBA VVS RÅDGIVNING AS ble etablert [år] og holder til i Stjørdal.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GBA VVS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GBA VVS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GBA VVS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−12 907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467 415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5 205 008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5 218 084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GBA VVS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GISLE BAKKAN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GBA VVS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Stokkanvegen 57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7507 Stjørdal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gisle.bakkan@gmail.com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915 083 196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GBA VVS RÅDGIVNING AS</a:t>
            </a:r>
          </a:p>
        </p:txBody>
      </p:sp>
    </p:spTree>
  </p:cSld>
  <p:clrMapOvr>
    <a:masterClrMapping xmlns:a="http://schemas.openxmlformats.org/drawingml/2006/main"/>
  </p:clrMapOvr>
</p:sld>
</file>