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015046b24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7b6021bba842ad"/>
  </p:sldMasterIdLst>
  <p:sldIdLst>
    <p:sldId xmlns:r="http://schemas.openxmlformats.org/officeDocument/2006/relationships" id="256" r:id="Rb42d37df950247c4"/>
    <p:sldId xmlns:r="http://schemas.openxmlformats.org/officeDocument/2006/relationships" id="257" r:id="R51c19a594c764e4d"/>
    <p:sldId xmlns:r="http://schemas.openxmlformats.org/officeDocument/2006/relationships" id="258" r:id="Rb58f988a196c451f"/>
    <p:sldId xmlns:r="http://schemas.openxmlformats.org/officeDocument/2006/relationships" id="259" r:id="Rb9fd91f82c4841b5"/>
    <p:sldId xmlns:r="http://schemas.openxmlformats.org/officeDocument/2006/relationships" id="260" r:id="R4aa1a9f3401249e6"/>
    <p:sldId xmlns:r="http://schemas.openxmlformats.org/officeDocument/2006/relationships" id="261" r:id="Rf12a72b6e9a84658"/>
    <p:sldId xmlns:r="http://schemas.openxmlformats.org/officeDocument/2006/relationships" id="262" r:id="R061b070242a3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b6021bba842ad" /><Relationship Type="http://schemas.openxmlformats.org/officeDocument/2006/relationships/slide" Target="/ppt/slides/slide1.xml" Id="Rb42d37df950247c4" /><Relationship Type="http://schemas.openxmlformats.org/officeDocument/2006/relationships/slide" Target="/ppt/slides/slide2.xml" Id="R51c19a594c764e4d" /><Relationship Type="http://schemas.openxmlformats.org/officeDocument/2006/relationships/slide" Target="/ppt/slides/slide3.xml" Id="Rb58f988a196c451f" /><Relationship Type="http://schemas.openxmlformats.org/officeDocument/2006/relationships/slide" Target="/ppt/slides/slide4.xml" Id="Rb9fd91f82c4841b5" /><Relationship Type="http://schemas.openxmlformats.org/officeDocument/2006/relationships/slide" Target="/ppt/slides/slide5.xml" Id="R4aa1a9f3401249e6" /><Relationship Type="http://schemas.openxmlformats.org/officeDocument/2006/relationships/slide" Target="/ppt/slides/slide6.xml" Id="Rf12a72b6e9a84658" /><Relationship Type="http://schemas.openxmlformats.org/officeDocument/2006/relationships/slide" Target="/ppt/slides/slide7.xml" Id="R061b070242a3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407d4bfc6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ec93f6ef41ac" /><Relationship Type="http://schemas.openxmlformats.org/officeDocument/2006/relationships/theme" Target="/ppt/slideMasters/theme/theme1.xml" Id="Rcb59680739a8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8ec93f6ef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85a5d215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3fa5c6ac8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7c0a9929d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0bdef7752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06618e15f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a7642163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0b07bdffa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