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8d6fa0c8de45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413c4e54234357"/>
  </p:sldMasterIdLst>
  <p:sldIdLst>
    <p:sldId xmlns:r="http://schemas.openxmlformats.org/officeDocument/2006/relationships" id="256" r:id="R6fdb10f1ce634880"/>
    <p:sldId xmlns:r="http://schemas.openxmlformats.org/officeDocument/2006/relationships" id="257" r:id="R4399b7a9770146fd"/>
    <p:sldId xmlns:r="http://schemas.openxmlformats.org/officeDocument/2006/relationships" id="258" r:id="R6a3c8ce8a2b04eac"/>
    <p:sldId xmlns:r="http://schemas.openxmlformats.org/officeDocument/2006/relationships" id="259" r:id="Rdd0de982508d457d"/>
    <p:sldId xmlns:r="http://schemas.openxmlformats.org/officeDocument/2006/relationships" id="260" r:id="R88cb97b8950045d0"/>
    <p:sldId xmlns:r="http://schemas.openxmlformats.org/officeDocument/2006/relationships" id="261" r:id="Rb3905da6944e4c9d"/>
    <p:sldId xmlns:r="http://schemas.openxmlformats.org/officeDocument/2006/relationships" id="262" r:id="R0494aea87d2942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413c4e54234357" /><Relationship Type="http://schemas.openxmlformats.org/officeDocument/2006/relationships/slide" Target="/ppt/slides/slide1.xml" Id="R6fdb10f1ce634880" /><Relationship Type="http://schemas.openxmlformats.org/officeDocument/2006/relationships/slide" Target="/ppt/slides/slide2.xml" Id="R4399b7a9770146fd" /><Relationship Type="http://schemas.openxmlformats.org/officeDocument/2006/relationships/slide" Target="/ppt/slides/slide3.xml" Id="R6a3c8ce8a2b04eac" /><Relationship Type="http://schemas.openxmlformats.org/officeDocument/2006/relationships/slide" Target="/ppt/slides/slide4.xml" Id="Rdd0de982508d457d" /><Relationship Type="http://schemas.openxmlformats.org/officeDocument/2006/relationships/slide" Target="/ppt/slides/slide5.xml" Id="R88cb97b8950045d0" /><Relationship Type="http://schemas.openxmlformats.org/officeDocument/2006/relationships/slide" Target="/ppt/slides/slide6.xml" Id="Rb3905da6944e4c9d" /><Relationship Type="http://schemas.openxmlformats.org/officeDocument/2006/relationships/slide" Target="/ppt/slides/slide7.xml" Id="R0494aea87d2942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ec806972114d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3804e82484ebb" /><Relationship Type="http://schemas.openxmlformats.org/officeDocument/2006/relationships/theme" Target="/ppt/slideMasters/theme/theme1.xml" Id="R1b053f5797a642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13804e82484e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21d0f368447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ffa7e3ed848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bd8ab38194c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74ca49eef42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9d1f6c5c34e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d767d68ed4e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5a14881024f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YLMHEIM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YLMHEIM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YLMHEIM AS ble etablert [år] og holder til i Slinda.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YLMHEIM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YLMHEIM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YLMHEIM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363 776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381 553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7 632 664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7 829 818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YLMHEIM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 OVE ØLMHEIM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YLMHEIM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Norafjordvegen 1010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6859 Slinda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77 93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ylmheimas@gmail.com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915 201 075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YLMHEIM AS</a:t>
            </a:r>
          </a:p>
        </p:txBody>
      </p:sp>
    </p:spTree>
  </p:cSld>
  <p:clrMapOvr>
    <a:masterClrMapping xmlns:a="http://schemas.openxmlformats.org/drawingml/2006/main"/>
  </p:clrMapOvr>
</p:sld>
</file>