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c719717e434f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e351ac517e4f33"/>
  </p:sldMasterIdLst>
  <p:sldIdLst>
    <p:sldId xmlns:r="http://schemas.openxmlformats.org/officeDocument/2006/relationships" id="256" r:id="Re5bfc92bf2c14884"/>
    <p:sldId xmlns:r="http://schemas.openxmlformats.org/officeDocument/2006/relationships" id="257" r:id="R52c423d4053342ad"/>
    <p:sldId xmlns:r="http://schemas.openxmlformats.org/officeDocument/2006/relationships" id="258" r:id="R99f5189a91f649bf"/>
    <p:sldId xmlns:r="http://schemas.openxmlformats.org/officeDocument/2006/relationships" id="259" r:id="R7de09e0751314583"/>
    <p:sldId xmlns:r="http://schemas.openxmlformats.org/officeDocument/2006/relationships" id="260" r:id="Rd85d0829992045be"/>
    <p:sldId xmlns:r="http://schemas.openxmlformats.org/officeDocument/2006/relationships" id="261" r:id="R3e4c9c8e06d74de3"/>
    <p:sldId xmlns:r="http://schemas.openxmlformats.org/officeDocument/2006/relationships" id="262" r:id="Rb99452ac67b04c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e351ac517e4f33" /><Relationship Type="http://schemas.openxmlformats.org/officeDocument/2006/relationships/slide" Target="/ppt/slides/slide1.xml" Id="Re5bfc92bf2c14884" /><Relationship Type="http://schemas.openxmlformats.org/officeDocument/2006/relationships/slide" Target="/ppt/slides/slide2.xml" Id="R52c423d4053342ad" /><Relationship Type="http://schemas.openxmlformats.org/officeDocument/2006/relationships/slide" Target="/ppt/slides/slide3.xml" Id="R99f5189a91f649bf" /><Relationship Type="http://schemas.openxmlformats.org/officeDocument/2006/relationships/slide" Target="/ppt/slides/slide4.xml" Id="R7de09e0751314583" /><Relationship Type="http://schemas.openxmlformats.org/officeDocument/2006/relationships/slide" Target="/ppt/slides/slide5.xml" Id="Rd85d0829992045be" /><Relationship Type="http://schemas.openxmlformats.org/officeDocument/2006/relationships/slide" Target="/ppt/slides/slide6.xml" Id="R3e4c9c8e06d74de3" /><Relationship Type="http://schemas.openxmlformats.org/officeDocument/2006/relationships/slide" Target="/ppt/slides/slide7.xml" Id="Rb99452ac67b04c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807aa13ab34d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b051b54d44c6e" /><Relationship Type="http://schemas.openxmlformats.org/officeDocument/2006/relationships/theme" Target="/ppt/slideMasters/theme/theme1.xml" Id="R6e1035efe98e4d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4b051b54d44c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5a09686db43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9c8f8f99843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5386b025e48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fb6530f3740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a5f49b5f24c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60e87eeba4e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b0862ea004f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RG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 REKNESKAP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3 703 235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352 296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296 237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893 079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1 713 046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JOHANSSON KONSULENT &amp; RÅDGIVNING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GJERDE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Lønningsåsen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915 304 621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