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1341920b084f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8c51ed6dbb47be"/>
  </p:sldMasterIdLst>
  <p:sldIdLst>
    <p:sldId xmlns:r="http://schemas.openxmlformats.org/officeDocument/2006/relationships" id="256" r:id="R572a6180d3e247ab"/>
    <p:sldId xmlns:r="http://schemas.openxmlformats.org/officeDocument/2006/relationships" id="257" r:id="R3f0cf0eb440f419f"/>
    <p:sldId xmlns:r="http://schemas.openxmlformats.org/officeDocument/2006/relationships" id="258" r:id="Rb217a6aefffc4c8d"/>
    <p:sldId xmlns:r="http://schemas.openxmlformats.org/officeDocument/2006/relationships" id="259" r:id="Rb60dc8634b834506"/>
    <p:sldId xmlns:r="http://schemas.openxmlformats.org/officeDocument/2006/relationships" id="260" r:id="R0d723e75deb1464e"/>
    <p:sldId xmlns:r="http://schemas.openxmlformats.org/officeDocument/2006/relationships" id="261" r:id="R93e6b630cd064c81"/>
    <p:sldId xmlns:r="http://schemas.openxmlformats.org/officeDocument/2006/relationships" id="262" r:id="Rba4438c32f0a40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8c51ed6dbb47be" /><Relationship Type="http://schemas.openxmlformats.org/officeDocument/2006/relationships/slide" Target="/ppt/slides/slide1.xml" Id="R572a6180d3e247ab" /><Relationship Type="http://schemas.openxmlformats.org/officeDocument/2006/relationships/slide" Target="/ppt/slides/slide2.xml" Id="R3f0cf0eb440f419f" /><Relationship Type="http://schemas.openxmlformats.org/officeDocument/2006/relationships/slide" Target="/ppt/slides/slide3.xml" Id="Rb217a6aefffc4c8d" /><Relationship Type="http://schemas.openxmlformats.org/officeDocument/2006/relationships/slide" Target="/ppt/slides/slide4.xml" Id="Rb60dc8634b834506" /><Relationship Type="http://schemas.openxmlformats.org/officeDocument/2006/relationships/slide" Target="/ppt/slides/slide5.xml" Id="R0d723e75deb1464e" /><Relationship Type="http://schemas.openxmlformats.org/officeDocument/2006/relationships/slide" Target="/ppt/slides/slide6.xml" Id="R93e6b630cd064c81" /><Relationship Type="http://schemas.openxmlformats.org/officeDocument/2006/relationships/slide" Target="/ppt/slides/slide7.xml" Id="Rba4438c32f0a40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c42cd21fda41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1b603ea9144b89" /><Relationship Type="http://schemas.openxmlformats.org/officeDocument/2006/relationships/theme" Target="/ppt/slideMasters/theme/theme1.xml" Id="Re71ddad31f6240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1b603ea9144b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09b3c4f47143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0872630a6c48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7580dec7a348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1328138f2d49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fb89593d8141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d31a570b2341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32d09cb79048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 ELIASSEN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 ELIASSEN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13 164 916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3 178 249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2 515 347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6 395 273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ELIASSEN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Skippergata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khe@eaudit.no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www.eaudit.no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915 380 875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ELIASSEN AS</a:t>
            </a:r>
          </a:p>
        </p:txBody>
      </p:sp>
    </p:spTree>
  </p:cSld>
  <p:clrMapOvr>
    <a:masterClrMapping xmlns:a="http://schemas.openxmlformats.org/drawingml/2006/main"/>
  </p:clrMapOvr>
</p:sld>
</file>