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9282fb22e54d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465f76050486d"/>
  </p:sldMasterIdLst>
  <p:sldIdLst>
    <p:sldId xmlns:r="http://schemas.openxmlformats.org/officeDocument/2006/relationships" id="256" r:id="R4e9c8cea54704bec"/>
    <p:sldId xmlns:r="http://schemas.openxmlformats.org/officeDocument/2006/relationships" id="257" r:id="R09d1a0b404b54b77"/>
    <p:sldId xmlns:r="http://schemas.openxmlformats.org/officeDocument/2006/relationships" id="258" r:id="Rb6c898d987a444ff"/>
    <p:sldId xmlns:r="http://schemas.openxmlformats.org/officeDocument/2006/relationships" id="259" r:id="R2d79b7fe0be94900"/>
    <p:sldId xmlns:r="http://schemas.openxmlformats.org/officeDocument/2006/relationships" id="260" r:id="Rc8b0d2aaddb94cea"/>
    <p:sldId xmlns:r="http://schemas.openxmlformats.org/officeDocument/2006/relationships" id="261" r:id="R4006eb92b44545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465f76050486d" /><Relationship Type="http://schemas.openxmlformats.org/officeDocument/2006/relationships/slide" Target="/ppt/slides/slide1.xml" Id="R4e9c8cea54704bec" /><Relationship Type="http://schemas.openxmlformats.org/officeDocument/2006/relationships/slide" Target="/ppt/slides/slide2.xml" Id="R09d1a0b404b54b77" /><Relationship Type="http://schemas.openxmlformats.org/officeDocument/2006/relationships/slide" Target="/ppt/slides/slide3.xml" Id="Rb6c898d987a444ff" /><Relationship Type="http://schemas.openxmlformats.org/officeDocument/2006/relationships/slide" Target="/ppt/slides/slide4.xml" Id="R2d79b7fe0be94900" /><Relationship Type="http://schemas.openxmlformats.org/officeDocument/2006/relationships/slide" Target="/ppt/slides/slide5.xml" Id="Rc8b0d2aaddb94cea" /><Relationship Type="http://schemas.openxmlformats.org/officeDocument/2006/relationships/slide" Target="/ppt/slides/slide6.xml" Id="R4006eb92b44545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c6bd6eba9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a9983e53f47aa" /><Relationship Type="http://schemas.openxmlformats.org/officeDocument/2006/relationships/theme" Target="/ppt/slideMasters/theme/theme1.xml" Id="R74dbb8b4852648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a9983e53f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61c68854c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f2a43aea6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6203118fd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a846530c043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b8f378bad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d277a8fe0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26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26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915 408 648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