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093c8ce43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78923d54c4ee2"/>
  </p:sldMasterIdLst>
  <p:sldIdLst>
    <p:sldId xmlns:r="http://schemas.openxmlformats.org/officeDocument/2006/relationships" id="256" r:id="R6abd8e9f01184c26"/>
    <p:sldId xmlns:r="http://schemas.openxmlformats.org/officeDocument/2006/relationships" id="257" r:id="R66ce2e892dd04917"/>
    <p:sldId xmlns:r="http://schemas.openxmlformats.org/officeDocument/2006/relationships" id="258" r:id="R1498ab289f004331"/>
    <p:sldId xmlns:r="http://schemas.openxmlformats.org/officeDocument/2006/relationships" id="259" r:id="Rb4726da28eaa4550"/>
    <p:sldId xmlns:r="http://schemas.openxmlformats.org/officeDocument/2006/relationships" id="260" r:id="R3fbf6bdf2e90428d"/>
    <p:sldId xmlns:r="http://schemas.openxmlformats.org/officeDocument/2006/relationships" id="261" r:id="R308fa5b87dc54115"/>
    <p:sldId xmlns:r="http://schemas.openxmlformats.org/officeDocument/2006/relationships" id="262" r:id="R91122e1ee9e0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78923d54c4ee2" /><Relationship Type="http://schemas.openxmlformats.org/officeDocument/2006/relationships/slide" Target="/ppt/slides/slide1.xml" Id="R6abd8e9f01184c26" /><Relationship Type="http://schemas.openxmlformats.org/officeDocument/2006/relationships/slide" Target="/ppt/slides/slide2.xml" Id="R66ce2e892dd04917" /><Relationship Type="http://schemas.openxmlformats.org/officeDocument/2006/relationships/slide" Target="/ppt/slides/slide3.xml" Id="R1498ab289f004331" /><Relationship Type="http://schemas.openxmlformats.org/officeDocument/2006/relationships/slide" Target="/ppt/slides/slide4.xml" Id="Rb4726da28eaa4550" /><Relationship Type="http://schemas.openxmlformats.org/officeDocument/2006/relationships/slide" Target="/ppt/slides/slide5.xml" Id="R3fbf6bdf2e90428d" /><Relationship Type="http://schemas.openxmlformats.org/officeDocument/2006/relationships/slide" Target="/ppt/slides/slide6.xml" Id="R308fa5b87dc54115" /><Relationship Type="http://schemas.openxmlformats.org/officeDocument/2006/relationships/slide" Target="/ppt/slides/slide7.xml" Id="R91122e1ee9e0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204be0852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3d466f424b9e" /><Relationship Type="http://schemas.openxmlformats.org/officeDocument/2006/relationships/theme" Target="/ppt/slideMasters/theme/theme1.xml" Id="Rb85b54aa96cb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03d466f42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3666c9d7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46533c80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69b93084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de35e998e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1de72d1e0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a254dc364e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d99362fb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RINGVOLD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AGENTUR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278 492 158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289 987 649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