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48d5db8f834b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f800a0be3b4f2e"/>
  </p:sldMasterIdLst>
  <p:sldIdLst>
    <p:sldId xmlns:r="http://schemas.openxmlformats.org/officeDocument/2006/relationships" id="256" r:id="R48e49907231a4fe9"/>
    <p:sldId xmlns:r="http://schemas.openxmlformats.org/officeDocument/2006/relationships" id="257" r:id="Re7cee43f0cfc433d"/>
    <p:sldId xmlns:r="http://schemas.openxmlformats.org/officeDocument/2006/relationships" id="258" r:id="R5bcdf4fc224f4d8a"/>
    <p:sldId xmlns:r="http://schemas.openxmlformats.org/officeDocument/2006/relationships" id="259" r:id="R2e0eaa38a3b74992"/>
    <p:sldId xmlns:r="http://schemas.openxmlformats.org/officeDocument/2006/relationships" id="260" r:id="Redaf62fb72274e01"/>
    <p:sldId xmlns:r="http://schemas.openxmlformats.org/officeDocument/2006/relationships" id="261" r:id="R6429854232ed4103"/>
    <p:sldId xmlns:r="http://schemas.openxmlformats.org/officeDocument/2006/relationships" id="262" r:id="Ra62f0fc4385340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f800a0be3b4f2e" /><Relationship Type="http://schemas.openxmlformats.org/officeDocument/2006/relationships/slide" Target="/ppt/slides/slide1.xml" Id="R48e49907231a4fe9" /><Relationship Type="http://schemas.openxmlformats.org/officeDocument/2006/relationships/slide" Target="/ppt/slides/slide2.xml" Id="Re7cee43f0cfc433d" /><Relationship Type="http://schemas.openxmlformats.org/officeDocument/2006/relationships/slide" Target="/ppt/slides/slide3.xml" Id="R5bcdf4fc224f4d8a" /><Relationship Type="http://schemas.openxmlformats.org/officeDocument/2006/relationships/slide" Target="/ppt/slides/slide4.xml" Id="R2e0eaa38a3b74992" /><Relationship Type="http://schemas.openxmlformats.org/officeDocument/2006/relationships/slide" Target="/ppt/slides/slide5.xml" Id="Redaf62fb72274e01" /><Relationship Type="http://schemas.openxmlformats.org/officeDocument/2006/relationships/slide" Target="/ppt/slides/slide6.xml" Id="R6429854232ed4103" /><Relationship Type="http://schemas.openxmlformats.org/officeDocument/2006/relationships/slide" Target="/ppt/slides/slide7.xml" Id="Ra62f0fc4385340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2968d290e640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dbd33534024468" /><Relationship Type="http://schemas.openxmlformats.org/officeDocument/2006/relationships/theme" Target="/ppt/slideMasters/theme/theme1.xml" Id="R9d1a4394966c4d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dbd335340244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7ce12519174e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8e9b37f11f47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758b54277a49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e01acaede644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413a71680046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f9db4f26a848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bf2613395d40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CKR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CKR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1 732 684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−112 156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−118 254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374 346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CHRISTOPHER KIESLER RØNNING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THERESE CHRISTIN WANG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Tollbodgaten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3111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post@ckr.no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www.ckr.no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915 411 630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CKR AS</a:t>
            </a:r>
          </a:p>
        </p:txBody>
      </p:sp>
    </p:spTree>
  </p:cSld>
  <p:clrMapOvr>
    <a:masterClrMapping xmlns:a="http://schemas.openxmlformats.org/drawingml/2006/main"/>
  </p:clrMapOvr>
</p:sld>
</file>