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6e8f22c91740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06d8ca33094de7"/>
  </p:sldMasterIdLst>
  <p:sldIdLst>
    <p:sldId xmlns:r="http://schemas.openxmlformats.org/officeDocument/2006/relationships" id="256" r:id="R5663ba42b94f4ca3"/>
    <p:sldId xmlns:r="http://schemas.openxmlformats.org/officeDocument/2006/relationships" id="257" r:id="Radfb606938f147d6"/>
    <p:sldId xmlns:r="http://schemas.openxmlformats.org/officeDocument/2006/relationships" id="258" r:id="Rba1a655579544db5"/>
    <p:sldId xmlns:r="http://schemas.openxmlformats.org/officeDocument/2006/relationships" id="259" r:id="R11c11757e8084817"/>
    <p:sldId xmlns:r="http://schemas.openxmlformats.org/officeDocument/2006/relationships" id="260" r:id="R5b5c038ec91149e0"/>
    <p:sldId xmlns:r="http://schemas.openxmlformats.org/officeDocument/2006/relationships" id="261" r:id="R37ee0723d5d548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06d8ca33094de7" /><Relationship Type="http://schemas.openxmlformats.org/officeDocument/2006/relationships/slide" Target="/ppt/slides/slide1.xml" Id="R5663ba42b94f4ca3" /><Relationship Type="http://schemas.openxmlformats.org/officeDocument/2006/relationships/slide" Target="/ppt/slides/slide2.xml" Id="Radfb606938f147d6" /><Relationship Type="http://schemas.openxmlformats.org/officeDocument/2006/relationships/slide" Target="/ppt/slides/slide3.xml" Id="Rba1a655579544db5" /><Relationship Type="http://schemas.openxmlformats.org/officeDocument/2006/relationships/slide" Target="/ppt/slides/slide4.xml" Id="R11c11757e8084817" /><Relationship Type="http://schemas.openxmlformats.org/officeDocument/2006/relationships/slide" Target="/ppt/slides/slide5.xml" Id="R5b5c038ec91149e0" /><Relationship Type="http://schemas.openxmlformats.org/officeDocument/2006/relationships/slide" Target="/ppt/slides/slide6.xml" Id="R37ee0723d5d548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a5b86af203420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ea8b03fb3a4abc" /><Relationship Type="http://schemas.openxmlformats.org/officeDocument/2006/relationships/theme" Target="/ppt/slideMasters/theme/theme1.xml" Id="R2f204ecc81a646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ea8b03fb3a4ab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9e101512b4d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afc7bc5134c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11e33bb434e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917f06b1e4c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fefaed4bf43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3984feaa7f42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RISSA KRAFTLAG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RISSA KRAFTLAG SA ble etablert [år] og holder til i Rissa.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25 461 482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−16 983 463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13 618 388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132 032 156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150 897 736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7100 Rissa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85 92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post@rissakraftlag.no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www.rissakraftlag.no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915 420 400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RISSA KRAFTLAG SA</a:t>
            </a:r>
          </a:p>
        </p:txBody>
      </p:sp>
    </p:spTree>
  </p:cSld>
  <p:clrMapOvr>
    <a:masterClrMapping xmlns:a="http://schemas.openxmlformats.org/drawingml/2006/main"/>
  </p:clrMapOvr>
</p:sld>
</file>