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92fbe2ee640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3c8686eaf34bf5"/>
  </p:sldMasterIdLst>
  <p:sldIdLst>
    <p:sldId xmlns:r="http://schemas.openxmlformats.org/officeDocument/2006/relationships" id="256" r:id="Rc407a9d458174cf3"/>
    <p:sldId xmlns:r="http://schemas.openxmlformats.org/officeDocument/2006/relationships" id="257" r:id="R8a596671faac40bd"/>
    <p:sldId xmlns:r="http://schemas.openxmlformats.org/officeDocument/2006/relationships" id="258" r:id="Rf3888ec766e3482d"/>
    <p:sldId xmlns:r="http://schemas.openxmlformats.org/officeDocument/2006/relationships" id="259" r:id="Rab4dbb986eb24399"/>
    <p:sldId xmlns:r="http://schemas.openxmlformats.org/officeDocument/2006/relationships" id="260" r:id="Rdac50b34bac8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c8686eaf34bf5" /><Relationship Type="http://schemas.openxmlformats.org/officeDocument/2006/relationships/slide" Target="/ppt/slides/slide1.xml" Id="Rc407a9d458174cf3" /><Relationship Type="http://schemas.openxmlformats.org/officeDocument/2006/relationships/slide" Target="/ppt/slides/slide2.xml" Id="R8a596671faac40bd" /><Relationship Type="http://schemas.openxmlformats.org/officeDocument/2006/relationships/slide" Target="/ppt/slides/slide3.xml" Id="Rf3888ec766e3482d" /><Relationship Type="http://schemas.openxmlformats.org/officeDocument/2006/relationships/slide" Target="/ppt/slides/slide4.xml" Id="Rab4dbb986eb24399" /><Relationship Type="http://schemas.openxmlformats.org/officeDocument/2006/relationships/slide" Target="/ppt/slides/slide5.xml" Id="Rdac50b34bac8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6c8c87509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58d8502a74b34" /><Relationship Type="http://schemas.openxmlformats.org/officeDocument/2006/relationships/theme" Target="/ppt/slideMasters/theme/theme1.xml" Id="R1f97eb716b55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58d8502a7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f1902fc9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7f002be9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29d644c11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1b087f79044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4cc68adb24c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