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b443b3ab4d45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723e7053de4d76"/>
  </p:sldMasterIdLst>
  <p:sldIdLst>
    <p:sldId xmlns:r="http://schemas.openxmlformats.org/officeDocument/2006/relationships" id="256" r:id="R9dbfd59b8b6f4277"/>
    <p:sldId xmlns:r="http://schemas.openxmlformats.org/officeDocument/2006/relationships" id="257" r:id="R4d02d03f75b74db3"/>
    <p:sldId xmlns:r="http://schemas.openxmlformats.org/officeDocument/2006/relationships" id="258" r:id="Rc03fcd064db040ca"/>
    <p:sldId xmlns:r="http://schemas.openxmlformats.org/officeDocument/2006/relationships" id="259" r:id="R90910dcaa2ed4ade"/>
    <p:sldId xmlns:r="http://schemas.openxmlformats.org/officeDocument/2006/relationships" id="260" r:id="R28918d5f15b2401d"/>
    <p:sldId xmlns:r="http://schemas.openxmlformats.org/officeDocument/2006/relationships" id="261" r:id="R638b18b694fd4eab"/>
    <p:sldId xmlns:r="http://schemas.openxmlformats.org/officeDocument/2006/relationships" id="262" r:id="Rb0b9015255fa4b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723e7053de4d76" /><Relationship Type="http://schemas.openxmlformats.org/officeDocument/2006/relationships/slide" Target="/ppt/slides/slide1.xml" Id="R9dbfd59b8b6f4277" /><Relationship Type="http://schemas.openxmlformats.org/officeDocument/2006/relationships/slide" Target="/ppt/slides/slide2.xml" Id="R4d02d03f75b74db3" /><Relationship Type="http://schemas.openxmlformats.org/officeDocument/2006/relationships/slide" Target="/ppt/slides/slide3.xml" Id="Rc03fcd064db040ca" /><Relationship Type="http://schemas.openxmlformats.org/officeDocument/2006/relationships/slide" Target="/ppt/slides/slide4.xml" Id="R90910dcaa2ed4ade" /><Relationship Type="http://schemas.openxmlformats.org/officeDocument/2006/relationships/slide" Target="/ppt/slides/slide5.xml" Id="R28918d5f15b2401d" /><Relationship Type="http://schemas.openxmlformats.org/officeDocument/2006/relationships/slide" Target="/ppt/slides/slide6.xml" Id="R638b18b694fd4eab" /><Relationship Type="http://schemas.openxmlformats.org/officeDocument/2006/relationships/slide" Target="/ppt/slides/slide7.xml" Id="Rb0b9015255fa4b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c41ad047d44d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758700e434fc6" /><Relationship Type="http://schemas.openxmlformats.org/officeDocument/2006/relationships/theme" Target="/ppt/slideMasters/theme/theme1.xml" Id="Rf6a5e7d397ae44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3758700e434f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2006182744e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cf135d84a42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ee7cc272543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1e4628cbf47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2b669d79240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d1da6e7db47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1e513c94f4e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HEGERLAND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HEGERLAND HOLDING AS ble etablert [år] og holder til i Ølensvåg.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2 597 234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53 576 736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55 611 603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GRETE GRØNHAUG HEGERLAND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HEGERLAND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Haukelivegen 637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915 470 319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