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e6b2564a3745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602ce2af1c4f7f"/>
  </p:sldMasterIdLst>
  <p:sldIdLst>
    <p:sldId xmlns:r="http://schemas.openxmlformats.org/officeDocument/2006/relationships" id="256" r:id="R0a9c23a1440d4ff8"/>
    <p:sldId xmlns:r="http://schemas.openxmlformats.org/officeDocument/2006/relationships" id="257" r:id="Rf53b5392bf1644d0"/>
    <p:sldId xmlns:r="http://schemas.openxmlformats.org/officeDocument/2006/relationships" id="258" r:id="R2f656c4e84654694"/>
    <p:sldId xmlns:r="http://schemas.openxmlformats.org/officeDocument/2006/relationships" id="259" r:id="R5461953c91544132"/>
    <p:sldId xmlns:r="http://schemas.openxmlformats.org/officeDocument/2006/relationships" id="260" r:id="R5884b7756f5b443e"/>
    <p:sldId xmlns:r="http://schemas.openxmlformats.org/officeDocument/2006/relationships" id="261" r:id="Rdae7c579f1ba4b04"/>
    <p:sldId xmlns:r="http://schemas.openxmlformats.org/officeDocument/2006/relationships" id="262" r:id="Rd43d0e8e176348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02ce2af1c4f7f" /><Relationship Type="http://schemas.openxmlformats.org/officeDocument/2006/relationships/slide" Target="/ppt/slides/slide1.xml" Id="R0a9c23a1440d4ff8" /><Relationship Type="http://schemas.openxmlformats.org/officeDocument/2006/relationships/slide" Target="/ppt/slides/slide2.xml" Id="Rf53b5392bf1644d0" /><Relationship Type="http://schemas.openxmlformats.org/officeDocument/2006/relationships/slide" Target="/ppt/slides/slide3.xml" Id="R2f656c4e84654694" /><Relationship Type="http://schemas.openxmlformats.org/officeDocument/2006/relationships/slide" Target="/ppt/slides/slide4.xml" Id="R5461953c91544132" /><Relationship Type="http://schemas.openxmlformats.org/officeDocument/2006/relationships/slide" Target="/ppt/slides/slide5.xml" Id="R5884b7756f5b443e" /><Relationship Type="http://schemas.openxmlformats.org/officeDocument/2006/relationships/slide" Target="/ppt/slides/slide6.xml" Id="Rdae7c579f1ba4b04" /><Relationship Type="http://schemas.openxmlformats.org/officeDocument/2006/relationships/slide" Target="/ppt/slides/slide7.xml" Id="Rd43d0e8e176348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88fc87733144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613b58328405a" /><Relationship Type="http://schemas.openxmlformats.org/officeDocument/2006/relationships/theme" Target="/ppt/slideMasters/theme/theme1.xml" Id="Re8da33c2971743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6613b5832840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1327c5ae140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772b68a3f49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7813dc64e4b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c312e35de4d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88386bdb941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d8f20e3e34a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e89d598e842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LILLEHAMMER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LILLEHAMMER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10 192 684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985 744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850 429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1 037 827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4 447 315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05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lillehammer@ecit.no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915 514 383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LILLEHAMMER AS</a:t>
            </a:r>
          </a:p>
        </p:txBody>
      </p:sp>
    </p:spTree>
  </p:cSld>
  <p:clrMapOvr>
    <a:masterClrMapping xmlns:a="http://schemas.openxmlformats.org/drawingml/2006/main"/>
  </p:clrMapOvr>
</p:sld>
</file>