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92465c2a1d44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e7659e5ecc4a3e"/>
  </p:sldMasterIdLst>
  <p:sldIdLst>
    <p:sldId xmlns:r="http://schemas.openxmlformats.org/officeDocument/2006/relationships" id="256" r:id="Rb5f34f66537345d9"/>
    <p:sldId xmlns:r="http://schemas.openxmlformats.org/officeDocument/2006/relationships" id="257" r:id="R8614dcb55f6f466d"/>
    <p:sldId xmlns:r="http://schemas.openxmlformats.org/officeDocument/2006/relationships" id="258" r:id="R13a0e343afe64aef"/>
    <p:sldId xmlns:r="http://schemas.openxmlformats.org/officeDocument/2006/relationships" id="259" r:id="R8dea1d8a82ff418e"/>
    <p:sldId xmlns:r="http://schemas.openxmlformats.org/officeDocument/2006/relationships" id="260" r:id="R71818d0657594e19"/>
    <p:sldId xmlns:r="http://schemas.openxmlformats.org/officeDocument/2006/relationships" id="261" r:id="Rc5f29a30960e473d"/>
    <p:sldId xmlns:r="http://schemas.openxmlformats.org/officeDocument/2006/relationships" id="262" r:id="R99127c9f00f747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e7659e5ecc4a3e" /><Relationship Type="http://schemas.openxmlformats.org/officeDocument/2006/relationships/slide" Target="/ppt/slides/slide1.xml" Id="Rb5f34f66537345d9" /><Relationship Type="http://schemas.openxmlformats.org/officeDocument/2006/relationships/slide" Target="/ppt/slides/slide2.xml" Id="R8614dcb55f6f466d" /><Relationship Type="http://schemas.openxmlformats.org/officeDocument/2006/relationships/slide" Target="/ppt/slides/slide3.xml" Id="R13a0e343afe64aef" /><Relationship Type="http://schemas.openxmlformats.org/officeDocument/2006/relationships/slide" Target="/ppt/slides/slide4.xml" Id="R8dea1d8a82ff418e" /><Relationship Type="http://schemas.openxmlformats.org/officeDocument/2006/relationships/slide" Target="/ppt/slides/slide5.xml" Id="R71818d0657594e19" /><Relationship Type="http://schemas.openxmlformats.org/officeDocument/2006/relationships/slide" Target="/ppt/slides/slide6.xml" Id="Rc5f29a30960e473d" /><Relationship Type="http://schemas.openxmlformats.org/officeDocument/2006/relationships/slide" Target="/ppt/slides/slide7.xml" Id="R99127c9f00f747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72364d9b5845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bfda39c41435b" /><Relationship Type="http://schemas.openxmlformats.org/officeDocument/2006/relationships/theme" Target="/ppt/slideMasters/theme/theme1.xml" Id="Rc2eda35d909149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cbfda39c4143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485fe355c4f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47bf7921b747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8af4476f504c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1b26eb4354c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9079174454f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9ad2175c2c4f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8d6e2013914b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KLEINS SIXPENCE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KLEINS SIXPENCE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KLEINS SIXPENCE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KLEINS SIXPENCE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KLEINS SIXPENCE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KLEINS SIXPENCE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−303 198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1 635 979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7 225 025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21 449 368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KLEINS SIXPENCE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MIRIAM KLEIN MINERVINI  –  44,7 %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 HOLDING AS  –  30,7 %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ROBERT JOE KLEIN  –  23,0 %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DAVID KLEIN  –  1,7 %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KLEINS SIXPENCE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Dronningens gate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915 525 210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KLEINS SIXPENCE AS</a:t>
            </a:r>
          </a:p>
        </p:txBody>
      </p:sp>
    </p:spTree>
  </p:cSld>
  <p:clrMapOvr>
    <a:masterClrMapping xmlns:a="http://schemas.openxmlformats.org/drawingml/2006/main"/>
  </p:clrMapOvr>
</p:sld>
</file>