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4f431ba0b344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2cf0bf33894574"/>
  </p:sldMasterIdLst>
  <p:sldIdLst>
    <p:sldId xmlns:r="http://schemas.openxmlformats.org/officeDocument/2006/relationships" id="256" r:id="R124909ba541a4fca"/>
    <p:sldId xmlns:r="http://schemas.openxmlformats.org/officeDocument/2006/relationships" id="257" r:id="Rf28f455c68714016"/>
    <p:sldId xmlns:r="http://schemas.openxmlformats.org/officeDocument/2006/relationships" id="258" r:id="R60244aa924b14c85"/>
    <p:sldId xmlns:r="http://schemas.openxmlformats.org/officeDocument/2006/relationships" id="259" r:id="R956e3f9a538f446a"/>
    <p:sldId xmlns:r="http://schemas.openxmlformats.org/officeDocument/2006/relationships" id="260" r:id="R983670eec35544a2"/>
    <p:sldId xmlns:r="http://schemas.openxmlformats.org/officeDocument/2006/relationships" id="261" r:id="Ra859f55f228a41ce"/>
    <p:sldId xmlns:r="http://schemas.openxmlformats.org/officeDocument/2006/relationships" id="262" r:id="R68a488ff4fd143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2cf0bf33894574" /><Relationship Type="http://schemas.openxmlformats.org/officeDocument/2006/relationships/slide" Target="/ppt/slides/slide1.xml" Id="R124909ba541a4fca" /><Relationship Type="http://schemas.openxmlformats.org/officeDocument/2006/relationships/slide" Target="/ppt/slides/slide2.xml" Id="Rf28f455c68714016" /><Relationship Type="http://schemas.openxmlformats.org/officeDocument/2006/relationships/slide" Target="/ppt/slides/slide3.xml" Id="R60244aa924b14c85" /><Relationship Type="http://schemas.openxmlformats.org/officeDocument/2006/relationships/slide" Target="/ppt/slides/slide4.xml" Id="R956e3f9a538f446a" /><Relationship Type="http://schemas.openxmlformats.org/officeDocument/2006/relationships/slide" Target="/ppt/slides/slide5.xml" Id="R983670eec35544a2" /><Relationship Type="http://schemas.openxmlformats.org/officeDocument/2006/relationships/slide" Target="/ppt/slides/slide6.xml" Id="Ra859f55f228a41ce" /><Relationship Type="http://schemas.openxmlformats.org/officeDocument/2006/relationships/slide" Target="/ppt/slides/slide7.xml" Id="R68a488ff4fd143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ff9296acf241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4c0f519ec4d43" /><Relationship Type="http://schemas.openxmlformats.org/officeDocument/2006/relationships/theme" Target="/ppt/slideMasters/theme/theme1.xml" Id="R566a770a81d143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f4c0f519ec4d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638d09c3241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cf914b4db48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420979f6043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8758e911941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479922d1847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375d9b2d943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9d38b3dfd4d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STIANSEN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STIANSEN HOLDING AS ble etablert [år] og holder til i Akland.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276 570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136 890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972 068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79 055 513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80 854 408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STIANSEN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4994 Akland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915 543 286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