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1b6329c8be4f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b2bd3f00ee46d9"/>
  </p:sldMasterIdLst>
  <p:sldIdLst>
    <p:sldId xmlns:r="http://schemas.openxmlformats.org/officeDocument/2006/relationships" id="256" r:id="R6c992e33eff54f80"/>
    <p:sldId xmlns:r="http://schemas.openxmlformats.org/officeDocument/2006/relationships" id="257" r:id="R0459bed3dac84297"/>
    <p:sldId xmlns:r="http://schemas.openxmlformats.org/officeDocument/2006/relationships" id="258" r:id="R08a6ca9343114d12"/>
    <p:sldId xmlns:r="http://schemas.openxmlformats.org/officeDocument/2006/relationships" id="259" r:id="R81d716494cf44af0"/>
    <p:sldId xmlns:r="http://schemas.openxmlformats.org/officeDocument/2006/relationships" id="260" r:id="R4aa864c94bee414a"/>
    <p:sldId xmlns:r="http://schemas.openxmlformats.org/officeDocument/2006/relationships" id="261" r:id="R37b48cd34f194d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b2bd3f00ee46d9" /><Relationship Type="http://schemas.openxmlformats.org/officeDocument/2006/relationships/slide" Target="/ppt/slides/slide1.xml" Id="R6c992e33eff54f80" /><Relationship Type="http://schemas.openxmlformats.org/officeDocument/2006/relationships/slide" Target="/ppt/slides/slide2.xml" Id="R0459bed3dac84297" /><Relationship Type="http://schemas.openxmlformats.org/officeDocument/2006/relationships/slide" Target="/ppt/slides/slide3.xml" Id="R08a6ca9343114d12" /><Relationship Type="http://schemas.openxmlformats.org/officeDocument/2006/relationships/slide" Target="/ppt/slides/slide4.xml" Id="R81d716494cf44af0" /><Relationship Type="http://schemas.openxmlformats.org/officeDocument/2006/relationships/slide" Target="/ppt/slides/slide5.xml" Id="R4aa864c94bee414a" /><Relationship Type="http://schemas.openxmlformats.org/officeDocument/2006/relationships/slide" Target="/ppt/slides/slide6.xml" Id="R37b48cd34f194d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0317335c7249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1777780a84f4c" /><Relationship Type="http://schemas.openxmlformats.org/officeDocument/2006/relationships/theme" Target="/ppt/slideMasters/theme/theme1.xml" Id="Ra08ab5d56f9d49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a1777780a84f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a253148084d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115cfb3daf42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91ead144245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1856e1807c4d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93bf903ed148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012a991c44b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REKSTEREN ØYLAG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Anny Johanne Størkesen Gjøvåg, Kaldafossvegen 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5683 Reksteren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28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915 548 202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