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a8a519249645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38019feb7b4968"/>
  </p:sldMasterIdLst>
  <p:sldIdLst>
    <p:sldId xmlns:r="http://schemas.openxmlformats.org/officeDocument/2006/relationships" id="256" r:id="Rec39edb397cb4f4b"/>
    <p:sldId xmlns:r="http://schemas.openxmlformats.org/officeDocument/2006/relationships" id="257" r:id="R697611ac5c0e4047"/>
    <p:sldId xmlns:r="http://schemas.openxmlformats.org/officeDocument/2006/relationships" id="258" r:id="Rc64d4ccdc97a4590"/>
    <p:sldId xmlns:r="http://schemas.openxmlformats.org/officeDocument/2006/relationships" id="259" r:id="R87b150fd65524248"/>
    <p:sldId xmlns:r="http://schemas.openxmlformats.org/officeDocument/2006/relationships" id="260" r:id="R40ad6d2452ca46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38019feb7b4968" /><Relationship Type="http://schemas.openxmlformats.org/officeDocument/2006/relationships/slide" Target="/ppt/slides/slide1.xml" Id="Rec39edb397cb4f4b" /><Relationship Type="http://schemas.openxmlformats.org/officeDocument/2006/relationships/slide" Target="/ppt/slides/slide2.xml" Id="R697611ac5c0e4047" /><Relationship Type="http://schemas.openxmlformats.org/officeDocument/2006/relationships/slide" Target="/ppt/slides/slide3.xml" Id="Rc64d4ccdc97a4590" /><Relationship Type="http://schemas.openxmlformats.org/officeDocument/2006/relationships/slide" Target="/ppt/slides/slide4.xml" Id="R87b150fd65524248" /><Relationship Type="http://schemas.openxmlformats.org/officeDocument/2006/relationships/slide" Target="/ppt/slides/slide5.xml" Id="R40ad6d2452ca46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78465983004c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7f36502b54b31" /><Relationship Type="http://schemas.openxmlformats.org/officeDocument/2006/relationships/theme" Target="/ppt/slideMasters/theme/theme1.xml" Id="Re58f45d7e9ac4f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e7f36502b54b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f29331c5d43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d47f7c55d44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6c3f4bfb5c4d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93e2622b240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56daedffc54e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REKSTEREN ØYLAG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REKSTEREN ØYLAG ble etablert [år] og holder til i Reksteren.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Anny Johanne Størkesen Gjøvåg, Kaldafossvegen 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5683 Reksteren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28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915 548 202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