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6aa1a3f8b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d326dd54d4b53"/>
  </p:sldMasterIdLst>
  <p:sldIdLst>
    <p:sldId xmlns:r="http://schemas.openxmlformats.org/officeDocument/2006/relationships" id="256" r:id="R4cbb5fad3f444d78"/>
    <p:sldId xmlns:r="http://schemas.openxmlformats.org/officeDocument/2006/relationships" id="257" r:id="Red645210cc24447b"/>
    <p:sldId xmlns:r="http://schemas.openxmlformats.org/officeDocument/2006/relationships" id="258" r:id="Ra4ad824fed034cf4"/>
    <p:sldId xmlns:r="http://schemas.openxmlformats.org/officeDocument/2006/relationships" id="259" r:id="Rc1df0688e6cf4b95"/>
    <p:sldId xmlns:r="http://schemas.openxmlformats.org/officeDocument/2006/relationships" id="260" r:id="R1c51e799c19f490f"/>
    <p:sldId xmlns:r="http://schemas.openxmlformats.org/officeDocument/2006/relationships" id="261" r:id="R0a006d355b2a43c0"/>
    <p:sldId xmlns:r="http://schemas.openxmlformats.org/officeDocument/2006/relationships" id="262" r:id="R6f1f51391eb6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d326dd54d4b53" /><Relationship Type="http://schemas.openxmlformats.org/officeDocument/2006/relationships/slide" Target="/ppt/slides/slide1.xml" Id="R4cbb5fad3f444d78" /><Relationship Type="http://schemas.openxmlformats.org/officeDocument/2006/relationships/slide" Target="/ppt/slides/slide2.xml" Id="Red645210cc24447b" /><Relationship Type="http://schemas.openxmlformats.org/officeDocument/2006/relationships/slide" Target="/ppt/slides/slide3.xml" Id="Ra4ad824fed034cf4" /><Relationship Type="http://schemas.openxmlformats.org/officeDocument/2006/relationships/slide" Target="/ppt/slides/slide4.xml" Id="Rc1df0688e6cf4b95" /><Relationship Type="http://schemas.openxmlformats.org/officeDocument/2006/relationships/slide" Target="/ppt/slides/slide5.xml" Id="R1c51e799c19f490f" /><Relationship Type="http://schemas.openxmlformats.org/officeDocument/2006/relationships/slide" Target="/ppt/slides/slide6.xml" Id="R0a006d355b2a43c0" /><Relationship Type="http://schemas.openxmlformats.org/officeDocument/2006/relationships/slide" Target="/ppt/slides/slide7.xml" Id="R6f1f51391eb6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2c12254ae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bdf4f1e14ade" /><Relationship Type="http://schemas.openxmlformats.org/officeDocument/2006/relationships/theme" Target="/ppt/slideMasters/theme/theme1.xml" Id="R1f3a3d72465b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3bdf4f1e1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40eb2a51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12e0771d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f3242699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cde04d3de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03dd42c7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5f232a35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139c355e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