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c7abbc998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2431043c74c58"/>
  </p:sldMasterIdLst>
  <p:sldIdLst>
    <p:sldId xmlns:r="http://schemas.openxmlformats.org/officeDocument/2006/relationships" id="256" r:id="R5f2525322f414cfb"/>
    <p:sldId xmlns:r="http://schemas.openxmlformats.org/officeDocument/2006/relationships" id="257" r:id="R2f7586b4de864dd0"/>
    <p:sldId xmlns:r="http://schemas.openxmlformats.org/officeDocument/2006/relationships" id="258" r:id="Rf2e6f0dd61404f12"/>
    <p:sldId xmlns:r="http://schemas.openxmlformats.org/officeDocument/2006/relationships" id="259" r:id="Reb5face6f9184a76"/>
    <p:sldId xmlns:r="http://schemas.openxmlformats.org/officeDocument/2006/relationships" id="260" r:id="Rb0bdce16afa6414f"/>
    <p:sldId xmlns:r="http://schemas.openxmlformats.org/officeDocument/2006/relationships" id="261" r:id="Rc6c0abab99f24e0a"/>
    <p:sldId xmlns:r="http://schemas.openxmlformats.org/officeDocument/2006/relationships" id="262" r:id="Rea4248257021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2431043c74c58" /><Relationship Type="http://schemas.openxmlformats.org/officeDocument/2006/relationships/slide" Target="/ppt/slides/slide1.xml" Id="R5f2525322f414cfb" /><Relationship Type="http://schemas.openxmlformats.org/officeDocument/2006/relationships/slide" Target="/ppt/slides/slide2.xml" Id="R2f7586b4de864dd0" /><Relationship Type="http://schemas.openxmlformats.org/officeDocument/2006/relationships/slide" Target="/ppt/slides/slide3.xml" Id="Rf2e6f0dd61404f12" /><Relationship Type="http://schemas.openxmlformats.org/officeDocument/2006/relationships/slide" Target="/ppt/slides/slide4.xml" Id="Reb5face6f9184a76" /><Relationship Type="http://schemas.openxmlformats.org/officeDocument/2006/relationships/slide" Target="/ppt/slides/slide5.xml" Id="Rb0bdce16afa6414f" /><Relationship Type="http://schemas.openxmlformats.org/officeDocument/2006/relationships/slide" Target="/ppt/slides/slide6.xml" Id="Rc6c0abab99f24e0a" /><Relationship Type="http://schemas.openxmlformats.org/officeDocument/2006/relationships/slide" Target="/ppt/slides/slide7.xml" Id="Rea4248257021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7b8d6fb60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4cee8ee6d4769" /><Relationship Type="http://schemas.openxmlformats.org/officeDocument/2006/relationships/theme" Target="/ppt/slideMasters/theme/theme1.xml" Id="Rbba29930f649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4cee8ee6d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e0e4b07b0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290cd3b4e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0f87d62a1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8321aa3f0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eb7763862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583d9ec894b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42ecdec5440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