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bbfb9ecd5e4b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fe819112674bd5"/>
  </p:sldMasterIdLst>
  <p:sldIdLst>
    <p:sldId xmlns:r="http://schemas.openxmlformats.org/officeDocument/2006/relationships" id="256" r:id="R99eca431d4f549f2"/>
    <p:sldId xmlns:r="http://schemas.openxmlformats.org/officeDocument/2006/relationships" id="257" r:id="R0ec6b1f389a44368"/>
    <p:sldId xmlns:r="http://schemas.openxmlformats.org/officeDocument/2006/relationships" id="258" r:id="R3ba3965f5d5e4335"/>
    <p:sldId xmlns:r="http://schemas.openxmlformats.org/officeDocument/2006/relationships" id="259" r:id="R19446f15dbde4480"/>
    <p:sldId xmlns:r="http://schemas.openxmlformats.org/officeDocument/2006/relationships" id="260" r:id="R2dc4ddfbd0b54cfc"/>
    <p:sldId xmlns:r="http://schemas.openxmlformats.org/officeDocument/2006/relationships" id="261" r:id="R9237cd1848c24442"/>
    <p:sldId xmlns:r="http://schemas.openxmlformats.org/officeDocument/2006/relationships" id="262" r:id="R11117a84c2604a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fe819112674bd5" /><Relationship Type="http://schemas.openxmlformats.org/officeDocument/2006/relationships/slide" Target="/ppt/slides/slide1.xml" Id="R99eca431d4f549f2" /><Relationship Type="http://schemas.openxmlformats.org/officeDocument/2006/relationships/slide" Target="/ppt/slides/slide2.xml" Id="R0ec6b1f389a44368" /><Relationship Type="http://schemas.openxmlformats.org/officeDocument/2006/relationships/slide" Target="/ppt/slides/slide3.xml" Id="R3ba3965f5d5e4335" /><Relationship Type="http://schemas.openxmlformats.org/officeDocument/2006/relationships/slide" Target="/ppt/slides/slide4.xml" Id="R19446f15dbde4480" /><Relationship Type="http://schemas.openxmlformats.org/officeDocument/2006/relationships/slide" Target="/ppt/slides/slide5.xml" Id="R2dc4ddfbd0b54cfc" /><Relationship Type="http://schemas.openxmlformats.org/officeDocument/2006/relationships/slide" Target="/ppt/slides/slide6.xml" Id="R9237cd1848c24442" /><Relationship Type="http://schemas.openxmlformats.org/officeDocument/2006/relationships/slide" Target="/ppt/slides/slide7.xml" Id="R11117a84c2604a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b516bf2d3747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e3d8a90394654" /><Relationship Type="http://schemas.openxmlformats.org/officeDocument/2006/relationships/theme" Target="/ppt/slideMasters/theme/theme1.xml" Id="R17adfbc77d4949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3e3d8a903946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a076e4ec843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f6d9a351f42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d495f79d74c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f6e77fb6048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58787c3214b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a61d7d9ad4c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e23d06ef343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KVARTS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KVARTS HOLDING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3 251 214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15 683 758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17 097 110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 KRISTIN KNUTSEN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SCHJØLBERG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KNUTSEN SCHJØLBERG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KNUTSEN SCHJØLBERG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Øverhagaen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61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firmapost@rorosprodukter.no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www.rorosprodukter.no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915 593 089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KVARTS HOLDING AS</a:t>
            </a:r>
          </a:p>
        </p:txBody>
      </p:sp>
    </p:spTree>
  </p:cSld>
  <p:clrMapOvr>
    <a:masterClrMapping xmlns:a="http://schemas.openxmlformats.org/drawingml/2006/main"/>
  </p:clrMapOvr>
</p:sld>
</file>