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e8015d390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72b6a3a26469d"/>
  </p:sldMasterIdLst>
  <p:sldIdLst>
    <p:sldId xmlns:r="http://schemas.openxmlformats.org/officeDocument/2006/relationships" id="256" r:id="R07c126f778d74a2d"/>
    <p:sldId xmlns:r="http://schemas.openxmlformats.org/officeDocument/2006/relationships" id="257" r:id="Rca5d2f02c49e488d"/>
    <p:sldId xmlns:r="http://schemas.openxmlformats.org/officeDocument/2006/relationships" id="258" r:id="R941570635d36421a"/>
    <p:sldId xmlns:r="http://schemas.openxmlformats.org/officeDocument/2006/relationships" id="259" r:id="Rd6926c80b68a4c5a"/>
    <p:sldId xmlns:r="http://schemas.openxmlformats.org/officeDocument/2006/relationships" id="260" r:id="R58fcb16ce3714e38"/>
    <p:sldId xmlns:r="http://schemas.openxmlformats.org/officeDocument/2006/relationships" id="261" r:id="R09220945087442be"/>
    <p:sldId xmlns:r="http://schemas.openxmlformats.org/officeDocument/2006/relationships" id="262" r:id="R3b64285d9b0d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72b6a3a26469d" /><Relationship Type="http://schemas.openxmlformats.org/officeDocument/2006/relationships/slide" Target="/ppt/slides/slide1.xml" Id="R07c126f778d74a2d" /><Relationship Type="http://schemas.openxmlformats.org/officeDocument/2006/relationships/slide" Target="/ppt/slides/slide2.xml" Id="Rca5d2f02c49e488d" /><Relationship Type="http://schemas.openxmlformats.org/officeDocument/2006/relationships/slide" Target="/ppt/slides/slide3.xml" Id="R941570635d36421a" /><Relationship Type="http://schemas.openxmlformats.org/officeDocument/2006/relationships/slide" Target="/ppt/slides/slide4.xml" Id="Rd6926c80b68a4c5a" /><Relationship Type="http://schemas.openxmlformats.org/officeDocument/2006/relationships/slide" Target="/ppt/slides/slide5.xml" Id="R58fcb16ce3714e38" /><Relationship Type="http://schemas.openxmlformats.org/officeDocument/2006/relationships/slide" Target="/ppt/slides/slide6.xml" Id="R09220945087442be" /><Relationship Type="http://schemas.openxmlformats.org/officeDocument/2006/relationships/slide" Target="/ppt/slides/slide7.xml" Id="R3b64285d9b0d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895c6971e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0ad416e97444c" /><Relationship Type="http://schemas.openxmlformats.org/officeDocument/2006/relationships/theme" Target="/ppt/slideMasters/theme/theme1.xml" Id="R509df71b39c5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0ad416e97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d436299d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b50124ea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362d2457f4f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8b398ce8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5722043e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b696cce86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87be274b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75 448 677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1 038 819 837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1 190 242 210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