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a979fea8e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d3667dcc44e1c"/>
  </p:sldMasterIdLst>
  <p:sldIdLst>
    <p:sldId xmlns:r="http://schemas.openxmlformats.org/officeDocument/2006/relationships" id="256" r:id="R8ed94d1eba574f41"/>
    <p:sldId xmlns:r="http://schemas.openxmlformats.org/officeDocument/2006/relationships" id="257" r:id="R7338d2f1d73a4de8"/>
    <p:sldId xmlns:r="http://schemas.openxmlformats.org/officeDocument/2006/relationships" id="258" r:id="Re0c3e6a1bd9b4409"/>
    <p:sldId xmlns:r="http://schemas.openxmlformats.org/officeDocument/2006/relationships" id="259" r:id="R635d527150a94866"/>
    <p:sldId xmlns:r="http://schemas.openxmlformats.org/officeDocument/2006/relationships" id="260" r:id="R39374f3a459c412b"/>
    <p:sldId xmlns:r="http://schemas.openxmlformats.org/officeDocument/2006/relationships" id="261" r:id="R59346efbace04049"/>
    <p:sldId xmlns:r="http://schemas.openxmlformats.org/officeDocument/2006/relationships" id="262" r:id="Rdf932dbcdba8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d3667dcc44e1c" /><Relationship Type="http://schemas.openxmlformats.org/officeDocument/2006/relationships/slide" Target="/ppt/slides/slide1.xml" Id="R8ed94d1eba574f41" /><Relationship Type="http://schemas.openxmlformats.org/officeDocument/2006/relationships/slide" Target="/ppt/slides/slide2.xml" Id="R7338d2f1d73a4de8" /><Relationship Type="http://schemas.openxmlformats.org/officeDocument/2006/relationships/slide" Target="/ppt/slides/slide3.xml" Id="Re0c3e6a1bd9b4409" /><Relationship Type="http://schemas.openxmlformats.org/officeDocument/2006/relationships/slide" Target="/ppt/slides/slide4.xml" Id="R635d527150a94866" /><Relationship Type="http://schemas.openxmlformats.org/officeDocument/2006/relationships/slide" Target="/ppt/slides/slide5.xml" Id="R39374f3a459c412b" /><Relationship Type="http://schemas.openxmlformats.org/officeDocument/2006/relationships/slide" Target="/ppt/slides/slide6.xml" Id="R59346efbace04049" /><Relationship Type="http://schemas.openxmlformats.org/officeDocument/2006/relationships/slide" Target="/ppt/slides/slide7.xml" Id="Rdf932dbcdba8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03dd37b784b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1aa54170e4661" /><Relationship Type="http://schemas.openxmlformats.org/officeDocument/2006/relationships/theme" Target="/ppt/slideMasters/theme/theme1.xml" Id="R0a640b0636da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1aa54170e46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14841cf10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598e55bd5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19a0658fe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5bca82c56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7376ece264a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3a0f04c4541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ea3b90c347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7 533 850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915 638 384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