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d67f3f0f1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0184c2e5d3453a"/>
  </p:sldMasterIdLst>
  <p:sldIdLst>
    <p:sldId xmlns:r="http://schemas.openxmlformats.org/officeDocument/2006/relationships" id="256" r:id="R6a11e2a4b56443a0"/>
    <p:sldId xmlns:r="http://schemas.openxmlformats.org/officeDocument/2006/relationships" id="257" r:id="R291aed9ed187482e"/>
    <p:sldId xmlns:r="http://schemas.openxmlformats.org/officeDocument/2006/relationships" id="258" r:id="R84c25933768d4ef0"/>
    <p:sldId xmlns:r="http://schemas.openxmlformats.org/officeDocument/2006/relationships" id="259" r:id="Rdf2656a23ee44b7b"/>
    <p:sldId xmlns:r="http://schemas.openxmlformats.org/officeDocument/2006/relationships" id="260" r:id="Rcbe0f6afdf854294"/>
    <p:sldId xmlns:r="http://schemas.openxmlformats.org/officeDocument/2006/relationships" id="261" r:id="R46ef09f636d5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184c2e5d3453a" /><Relationship Type="http://schemas.openxmlformats.org/officeDocument/2006/relationships/slide" Target="/ppt/slides/slide1.xml" Id="R6a11e2a4b56443a0" /><Relationship Type="http://schemas.openxmlformats.org/officeDocument/2006/relationships/slide" Target="/ppt/slides/slide2.xml" Id="R291aed9ed187482e" /><Relationship Type="http://schemas.openxmlformats.org/officeDocument/2006/relationships/slide" Target="/ppt/slides/slide3.xml" Id="R84c25933768d4ef0" /><Relationship Type="http://schemas.openxmlformats.org/officeDocument/2006/relationships/slide" Target="/ppt/slides/slide4.xml" Id="Rdf2656a23ee44b7b" /><Relationship Type="http://schemas.openxmlformats.org/officeDocument/2006/relationships/slide" Target="/ppt/slides/slide5.xml" Id="Rcbe0f6afdf854294" /><Relationship Type="http://schemas.openxmlformats.org/officeDocument/2006/relationships/slide" Target="/ppt/slides/slide6.xml" Id="R46ef09f636d5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29b2f7646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667530d140cc" /><Relationship Type="http://schemas.openxmlformats.org/officeDocument/2006/relationships/theme" Target="/ppt/slideMasters/theme/theme1.xml" Id="Rb805ff85b704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a667530d1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0d92ce69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db4757bed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57c851a8b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c26ca8eb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7d5a7fb7c48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a31c6f73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