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0e97c77a3fc4d2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6c3ce55907043e7"/>
  </p:sldMasterIdLst>
  <p:sldIdLst>
    <p:sldId xmlns:r="http://schemas.openxmlformats.org/officeDocument/2006/relationships" id="256" r:id="R649eca8998674c43"/>
    <p:sldId xmlns:r="http://schemas.openxmlformats.org/officeDocument/2006/relationships" id="257" r:id="Reb445623ee52453e"/>
    <p:sldId xmlns:r="http://schemas.openxmlformats.org/officeDocument/2006/relationships" id="258" r:id="R4ed4bd8e9caf462a"/>
    <p:sldId xmlns:r="http://schemas.openxmlformats.org/officeDocument/2006/relationships" id="259" r:id="R2d856de919664aed"/>
    <p:sldId xmlns:r="http://schemas.openxmlformats.org/officeDocument/2006/relationships" id="260" r:id="Rdd6626da5ecc46ef"/>
    <p:sldId xmlns:r="http://schemas.openxmlformats.org/officeDocument/2006/relationships" id="261" r:id="R8b1f2680cc064f64"/>
    <p:sldId xmlns:r="http://schemas.openxmlformats.org/officeDocument/2006/relationships" id="262" r:id="R173a9add257044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6c3ce55907043e7" /><Relationship Type="http://schemas.openxmlformats.org/officeDocument/2006/relationships/slide" Target="/ppt/slides/slide1.xml" Id="R649eca8998674c43" /><Relationship Type="http://schemas.openxmlformats.org/officeDocument/2006/relationships/slide" Target="/ppt/slides/slide2.xml" Id="Reb445623ee52453e" /><Relationship Type="http://schemas.openxmlformats.org/officeDocument/2006/relationships/slide" Target="/ppt/slides/slide3.xml" Id="R4ed4bd8e9caf462a" /><Relationship Type="http://schemas.openxmlformats.org/officeDocument/2006/relationships/slide" Target="/ppt/slides/slide4.xml" Id="R2d856de919664aed" /><Relationship Type="http://schemas.openxmlformats.org/officeDocument/2006/relationships/slide" Target="/ppt/slides/slide5.xml" Id="Rdd6626da5ecc46ef" /><Relationship Type="http://schemas.openxmlformats.org/officeDocument/2006/relationships/slide" Target="/ppt/slides/slide6.xml" Id="R8b1f2680cc064f64" /><Relationship Type="http://schemas.openxmlformats.org/officeDocument/2006/relationships/slide" Target="/ppt/slides/slide7.xml" Id="R173a9add257044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359d5729e49f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1ab5e01ac8492c" /><Relationship Type="http://schemas.openxmlformats.org/officeDocument/2006/relationships/theme" Target="/ppt/slideMasters/theme/theme1.xml" Id="R8946e1c7aa504a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41ab5e01ac8492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db70625a16404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a324029237401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0e5c52e36c415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6a1f2e93d3499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9caeea0d174ad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54c398827a4f0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1c9b6919f3483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SØSTRENE SUSE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SØSTRENE SUSE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−11 927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1 664 437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272 997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1 927 118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CECILIE BACKER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CHRISTINE LOUISE BACKER HOLTBERGET  –  33,3 %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HELENE ELISABETH STOKSTAD BACKER  –  33,3 %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Tennisveien 33B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6508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89 98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lars@fls.no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915 781 802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SØSTRENE SUSE AS</a:t>
            </a:r>
          </a:p>
        </p:txBody>
      </p:sp>
    </p:spTree>
  </p:cSld>
  <p:clrMapOvr>
    <a:masterClrMapping xmlns:a="http://schemas.openxmlformats.org/drawingml/2006/main"/>
  </p:clrMapOvr>
</p:sld>
</file>