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23f8845a3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a91267ccc4616"/>
  </p:sldMasterIdLst>
  <p:sldIdLst>
    <p:sldId xmlns:r="http://schemas.openxmlformats.org/officeDocument/2006/relationships" id="256" r:id="R27ecd7f10e8446d2"/>
    <p:sldId xmlns:r="http://schemas.openxmlformats.org/officeDocument/2006/relationships" id="257" r:id="R6c1b747278ad431b"/>
    <p:sldId xmlns:r="http://schemas.openxmlformats.org/officeDocument/2006/relationships" id="258" r:id="R6f9439702b1c4d1b"/>
    <p:sldId xmlns:r="http://schemas.openxmlformats.org/officeDocument/2006/relationships" id="259" r:id="R008b9be5a0fc4194"/>
    <p:sldId xmlns:r="http://schemas.openxmlformats.org/officeDocument/2006/relationships" id="260" r:id="R47304b7a476147e7"/>
    <p:sldId xmlns:r="http://schemas.openxmlformats.org/officeDocument/2006/relationships" id="261" r:id="R286f8154a26c4678"/>
    <p:sldId xmlns:r="http://schemas.openxmlformats.org/officeDocument/2006/relationships" id="262" r:id="R1e9c407bffed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a91267ccc4616" /><Relationship Type="http://schemas.openxmlformats.org/officeDocument/2006/relationships/slide" Target="/ppt/slides/slide1.xml" Id="R27ecd7f10e8446d2" /><Relationship Type="http://schemas.openxmlformats.org/officeDocument/2006/relationships/slide" Target="/ppt/slides/slide2.xml" Id="R6c1b747278ad431b" /><Relationship Type="http://schemas.openxmlformats.org/officeDocument/2006/relationships/slide" Target="/ppt/slides/slide3.xml" Id="R6f9439702b1c4d1b" /><Relationship Type="http://schemas.openxmlformats.org/officeDocument/2006/relationships/slide" Target="/ppt/slides/slide4.xml" Id="R008b9be5a0fc4194" /><Relationship Type="http://schemas.openxmlformats.org/officeDocument/2006/relationships/slide" Target="/ppt/slides/slide5.xml" Id="R47304b7a476147e7" /><Relationship Type="http://schemas.openxmlformats.org/officeDocument/2006/relationships/slide" Target="/ppt/slides/slide6.xml" Id="R286f8154a26c4678" /><Relationship Type="http://schemas.openxmlformats.org/officeDocument/2006/relationships/slide" Target="/ppt/slides/slide7.xml" Id="R1e9c407bffed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a5e72dbd4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1adf4246742a1" /><Relationship Type="http://schemas.openxmlformats.org/officeDocument/2006/relationships/theme" Target="/ppt/slideMasters/theme/theme1.xml" Id="R2539c524aba346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1adf42467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fb0c21af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933d3ec5f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433ecef5f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0e9c2b710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d49c2449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dab48dce6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f6ff9d22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ELSTAD INVEST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10 595 680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MOTRØEN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Sivilldalsveien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915 789 986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