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b04900452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86010fd03432c"/>
  </p:sldMasterIdLst>
  <p:sldIdLst>
    <p:sldId xmlns:r="http://schemas.openxmlformats.org/officeDocument/2006/relationships" id="256" r:id="R8d9e7787419345eb"/>
    <p:sldId xmlns:r="http://schemas.openxmlformats.org/officeDocument/2006/relationships" id="257" r:id="R0bb4bae188cc41eb"/>
    <p:sldId xmlns:r="http://schemas.openxmlformats.org/officeDocument/2006/relationships" id="258" r:id="Raf77fc5c7a16421a"/>
    <p:sldId xmlns:r="http://schemas.openxmlformats.org/officeDocument/2006/relationships" id="259" r:id="R5ba5b4e71f0f4269"/>
    <p:sldId xmlns:r="http://schemas.openxmlformats.org/officeDocument/2006/relationships" id="260" r:id="Ra8f406f50f7d4b66"/>
    <p:sldId xmlns:r="http://schemas.openxmlformats.org/officeDocument/2006/relationships" id="261" r:id="R5e9fa706f32b412d"/>
    <p:sldId xmlns:r="http://schemas.openxmlformats.org/officeDocument/2006/relationships" id="262" r:id="R5210d2a4af204c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86010fd03432c" /><Relationship Type="http://schemas.openxmlformats.org/officeDocument/2006/relationships/slide" Target="/ppt/slides/slide1.xml" Id="R8d9e7787419345eb" /><Relationship Type="http://schemas.openxmlformats.org/officeDocument/2006/relationships/slide" Target="/ppt/slides/slide2.xml" Id="R0bb4bae188cc41eb" /><Relationship Type="http://schemas.openxmlformats.org/officeDocument/2006/relationships/slide" Target="/ppt/slides/slide3.xml" Id="Raf77fc5c7a16421a" /><Relationship Type="http://schemas.openxmlformats.org/officeDocument/2006/relationships/slide" Target="/ppt/slides/slide4.xml" Id="R5ba5b4e71f0f4269" /><Relationship Type="http://schemas.openxmlformats.org/officeDocument/2006/relationships/slide" Target="/ppt/slides/slide5.xml" Id="Ra8f406f50f7d4b66" /><Relationship Type="http://schemas.openxmlformats.org/officeDocument/2006/relationships/slide" Target="/ppt/slides/slide6.xml" Id="R5e9fa706f32b412d" /><Relationship Type="http://schemas.openxmlformats.org/officeDocument/2006/relationships/slide" Target="/ppt/slides/slide7.xml" Id="R5210d2a4af204c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f337ed40b43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f5e78b9fc4560" /><Relationship Type="http://schemas.openxmlformats.org/officeDocument/2006/relationships/theme" Target="/ppt/slideMasters/theme/theme1.xml" Id="R76bd597b90a1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f5e78b9fc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586e83f12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164746f4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a354499c6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c47681c34f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074bdbf42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9a4644601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4e15e4c1d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JEPSON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JEPSON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8 282 901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24 193 774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24 195 857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OLIVER JEPSON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Stokkavei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915 796 850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