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3851743be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c6dacf2dc84d2a"/>
  </p:sldMasterIdLst>
  <p:sldIdLst>
    <p:sldId xmlns:r="http://schemas.openxmlformats.org/officeDocument/2006/relationships" id="256" r:id="R26212c09df4f4a29"/>
    <p:sldId xmlns:r="http://schemas.openxmlformats.org/officeDocument/2006/relationships" id="257" r:id="R253af2334c9d4869"/>
    <p:sldId xmlns:r="http://schemas.openxmlformats.org/officeDocument/2006/relationships" id="258" r:id="Rc0411a9de08b473d"/>
    <p:sldId xmlns:r="http://schemas.openxmlformats.org/officeDocument/2006/relationships" id="259" r:id="Ra1cc3493213c441b"/>
    <p:sldId xmlns:r="http://schemas.openxmlformats.org/officeDocument/2006/relationships" id="260" r:id="R12043b10abcf40dd"/>
    <p:sldId xmlns:r="http://schemas.openxmlformats.org/officeDocument/2006/relationships" id="261" r:id="Rec79040b14b64c71"/>
    <p:sldId xmlns:r="http://schemas.openxmlformats.org/officeDocument/2006/relationships" id="262" r:id="Rf971bd216376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6dacf2dc84d2a" /><Relationship Type="http://schemas.openxmlformats.org/officeDocument/2006/relationships/slide" Target="/ppt/slides/slide1.xml" Id="R26212c09df4f4a29" /><Relationship Type="http://schemas.openxmlformats.org/officeDocument/2006/relationships/slide" Target="/ppt/slides/slide2.xml" Id="R253af2334c9d4869" /><Relationship Type="http://schemas.openxmlformats.org/officeDocument/2006/relationships/slide" Target="/ppt/slides/slide3.xml" Id="Rc0411a9de08b473d" /><Relationship Type="http://schemas.openxmlformats.org/officeDocument/2006/relationships/slide" Target="/ppt/slides/slide4.xml" Id="Ra1cc3493213c441b" /><Relationship Type="http://schemas.openxmlformats.org/officeDocument/2006/relationships/slide" Target="/ppt/slides/slide5.xml" Id="R12043b10abcf40dd" /><Relationship Type="http://schemas.openxmlformats.org/officeDocument/2006/relationships/slide" Target="/ppt/slides/slide6.xml" Id="Rec79040b14b64c71" /><Relationship Type="http://schemas.openxmlformats.org/officeDocument/2006/relationships/slide" Target="/ppt/slides/slide7.xml" Id="Rf971bd216376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aba3ea36844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f18ab6f784e76" /><Relationship Type="http://schemas.openxmlformats.org/officeDocument/2006/relationships/theme" Target="/ppt/slideMasters/theme/theme1.xml" Id="Rd12f0ca681a0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f18ab6f78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256be0c12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f334557c9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1f704c12d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f48365f0e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54e5bcf8a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5d92f42ca4c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3595fa2d0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12 074 066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THOR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tcd@okonomi.as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915 797 490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