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91c877a5f4b427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4279008036427c"/>
  </p:sldMasterIdLst>
  <p:sldIdLst>
    <p:sldId xmlns:r="http://schemas.openxmlformats.org/officeDocument/2006/relationships" id="256" r:id="R1be8845999bf4568"/>
    <p:sldId xmlns:r="http://schemas.openxmlformats.org/officeDocument/2006/relationships" id="257" r:id="Ref3568a37c424c36"/>
    <p:sldId xmlns:r="http://schemas.openxmlformats.org/officeDocument/2006/relationships" id="258" r:id="R45e00183756f4d1e"/>
    <p:sldId xmlns:r="http://schemas.openxmlformats.org/officeDocument/2006/relationships" id="259" r:id="R73c2b29bebcf4b26"/>
    <p:sldId xmlns:r="http://schemas.openxmlformats.org/officeDocument/2006/relationships" id="260" r:id="R6a011598721c4c0d"/>
    <p:sldId xmlns:r="http://schemas.openxmlformats.org/officeDocument/2006/relationships" id="261" r:id="R4ec809b70830401e"/>
    <p:sldId xmlns:r="http://schemas.openxmlformats.org/officeDocument/2006/relationships" id="262" r:id="Rba00d62ec86c448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4279008036427c" /><Relationship Type="http://schemas.openxmlformats.org/officeDocument/2006/relationships/slide" Target="/ppt/slides/slide1.xml" Id="R1be8845999bf4568" /><Relationship Type="http://schemas.openxmlformats.org/officeDocument/2006/relationships/slide" Target="/ppt/slides/slide2.xml" Id="Ref3568a37c424c36" /><Relationship Type="http://schemas.openxmlformats.org/officeDocument/2006/relationships/slide" Target="/ppt/slides/slide3.xml" Id="R45e00183756f4d1e" /><Relationship Type="http://schemas.openxmlformats.org/officeDocument/2006/relationships/slide" Target="/ppt/slides/slide4.xml" Id="R73c2b29bebcf4b26" /><Relationship Type="http://schemas.openxmlformats.org/officeDocument/2006/relationships/slide" Target="/ppt/slides/slide5.xml" Id="R6a011598721c4c0d" /><Relationship Type="http://schemas.openxmlformats.org/officeDocument/2006/relationships/slide" Target="/ppt/slides/slide6.xml" Id="R4ec809b70830401e" /><Relationship Type="http://schemas.openxmlformats.org/officeDocument/2006/relationships/slide" Target="/ppt/slides/slide7.xml" Id="Rba00d62ec86c448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9985b6f5b0434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1bf4bc054a4652" /><Relationship Type="http://schemas.openxmlformats.org/officeDocument/2006/relationships/theme" Target="/ppt/slideMasters/theme/theme1.xml" Id="R2eab91cf94a147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01bf4bc054a465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17a1c001564a2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4546b971ed4a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28fc45f9ae41c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6dc33d2a7b41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664db385e1491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d60d2e20134c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972149cfb34d2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REGNSKAPSPARTNEREN TROMSØ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REGNSKAPSPARTNEREN TROMSØ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REGNSKAPSPARTNEREN TROMSØ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REGNSKAPSPARTNEREN TROMSØ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REGNSKAPSPARTNEREN TROMSØ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REGNSKAPSPARTNEREN TROMSØ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5 024 400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2 198 041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1 942 666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7 175 794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8 586 614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REGNSKAPSPARTNEREN TROMSØ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IVAR ENOKSEN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REGNSKAPSPARTNEREN TROMSØ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Grønnegata 78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9008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post@rpartneren.no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915 807 313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REGNSKAPSPARTNEREN TROMSØ AS</a:t>
            </a:r>
          </a:p>
        </p:txBody>
      </p:sp>
    </p:spTree>
  </p:cSld>
  <p:clrMapOvr>
    <a:masterClrMapping xmlns:a="http://schemas.openxmlformats.org/drawingml/2006/main"/>
  </p:clrMapOvr>
</p:sld>
</file>