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048034184d4a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ad5e7db832470a"/>
  </p:sldMasterIdLst>
  <p:sldIdLst>
    <p:sldId xmlns:r="http://schemas.openxmlformats.org/officeDocument/2006/relationships" id="256" r:id="R55443adaa32f453d"/>
    <p:sldId xmlns:r="http://schemas.openxmlformats.org/officeDocument/2006/relationships" id="257" r:id="R8c7cf3bd21e344de"/>
    <p:sldId xmlns:r="http://schemas.openxmlformats.org/officeDocument/2006/relationships" id="258" r:id="R21c5a4346fa64441"/>
    <p:sldId xmlns:r="http://schemas.openxmlformats.org/officeDocument/2006/relationships" id="259" r:id="R629bacb890194eb2"/>
    <p:sldId xmlns:r="http://schemas.openxmlformats.org/officeDocument/2006/relationships" id="260" r:id="Rb1675d93737d4740"/>
    <p:sldId xmlns:r="http://schemas.openxmlformats.org/officeDocument/2006/relationships" id="261" r:id="R86aa3fd9448647ab"/>
    <p:sldId xmlns:r="http://schemas.openxmlformats.org/officeDocument/2006/relationships" id="262" r:id="Rbdfcbaf38a8541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ad5e7db832470a" /><Relationship Type="http://schemas.openxmlformats.org/officeDocument/2006/relationships/slide" Target="/ppt/slides/slide1.xml" Id="R55443adaa32f453d" /><Relationship Type="http://schemas.openxmlformats.org/officeDocument/2006/relationships/slide" Target="/ppt/slides/slide2.xml" Id="R8c7cf3bd21e344de" /><Relationship Type="http://schemas.openxmlformats.org/officeDocument/2006/relationships/slide" Target="/ppt/slides/slide3.xml" Id="R21c5a4346fa64441" /><Relationship Type="http://schemas.openxmlformats.org/officeDocument/2006/relationships/slide" Target="/ppt/slides/slide4.xml" Id="R629bacb890194eb2" /><Relationship Type="http://schemas.openxmlformats.org/officeDocument/2006/relationships/slide" Target="/ppt/slides/slide5.xml" Id="Rb1675d93737d4740" /><Relationship Type="http://schemas.openxmlformats.org/officeDocument/2006/relationships/slide" Target="/ppt/slides/slide6.xml" Id="R86aa3fd9448647ab" /><Relationship Type="http://schemas.openxmlformats.org/officeDocument/2006/relationships/slide" Target="/ppt/slides/slide7.xml" Id="Rbdfcbaf38a8541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35b1b7fb2943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cd2334b9d40a2" /><Relationship Type="http://schemas.openxmlformats.org/officeDocument/2006/relationships/theme" Target="/ppt/slideMasters/theme/theme1.xml" Id="Rfa6c4f895a954d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fcd2334b9d40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55710461b4e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8f3173e314d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3f4abad5c48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3958553274b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fb181296842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80836853f41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9f70e097140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TOKA INVEST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TOKA INVEST II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−1 150 613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28 658 467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233 470 243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248 389 163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ULSTEIN  –  47,0 %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EMMA ULSTEIN  –  26,5 %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 ULSTEIN  –  26,5 %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915 852 521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