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097eb3670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7e0fd3e2d4ea6"/>
  </p:sldMasterIdLst>
  <p:sldIdLst>
    <p:sldId xmlns:r="http://schemas.openxmlformats.org/officeDocument/2006/relationships" id="256" r:id="R00717aebe6f34bae"/>
    <p:sldId xmlns:r="http://schemas.openxmlformats.org/officeDocument/2006/relationships" id="257" r:id="Raa584fc5203247a1"/>
    <p:sldId xmlns:r="http://schemas.openxmlformats.org/officeDocument/2006/relationships" id="258" r:id="Rfc83eb8464704f13"/>
    <p:sldId xmlns:r="http://schemas.openxmlformats.org/officeDocument/2006/relationships" id="259" r:id="R7c4b52c611a5485d"/>
    <p:sldId xmlns:r="http://schemas.openxmlformats.org/officeDocument/2006/relationships" id="260" r:id="R6a75d3940c824a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7e0fd3e2d4ea6" /><Relationship Type="http://schemas.openxmlformats.org/officeDocument/2006/relationships/slide" Target="/ppt/slides/slide1.xml" Id="R00717aebe6f34bae" /><Relationship Type="http://schemas.openxmlformats.org/officeDocument/2006/relationships/slide" Target="/ppt/slides/slide2.xml" Id="Raa584fc5203247a1" /><Relationship Type="http://schemas.openxmlformats.org/officeDocument/2006/relationships/slide" Target="/ppt/slides/slide3.xml" Id="Rfc83eb8464704f13" /><Relationship Type="http://schemas.openxmlformats.org/officeDocument/2006/relationships/slide" Target="/ppt/slides/slide4.xml" Id="R7c4b52c611a5485d" /><Relationship Type="http://schemas.openxmlformats.org/officeDocument/2006/relationships/slide" Target="/ppt/slides/slide5.xml" Id="R6a75d3940c824a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308d97c254f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d1605c88d4bde" /><Relationship Type="http://schemas.openxmlformats.org/officeDocument/2006/relationships/theme" Target="/ppt/slideMasters/theme/theme1.xml" Id="R0edd1aad4d3c48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6d1605c88d4b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b1cc0940046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7e9c361c7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b0ea5f98d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6b4d4b12b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9fdc94f174a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10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