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b7334003b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0263a58e84b89"/>
  </p:sldMasterIdLst>
  <p:sldIdLst>
    <p:sldId xmlns:r="http://schemas.openxmlformats.org/officeDocument/2006/relationships" id="256" r:id="R444054d5589e47dd"/>
    <p:sldId xmlns:r="http://schemas.openxmlformats.org/officeDocument/2006/relationships" id="257" r:id="R805002fd0a1c4eb0"/>
    <p:sldId xmlns:r="http://schemas.openxmlformats.org/officeDocument/2006/relationships" id="258" r:id="Redb1fd17c2344793"/>
    <p:sldId xmlns:r="http://schemas.openxmlformats.org/officeDocument/2006/relationships" id="259" r:id="Rf36f3e8020c441c3"/>
    <p:sldId xmlns:r="http://schemas.openxmlformats.org/officeDocument/2006/relationships" id="260" r:id="Rf8d33217f96b4b2e"/>
    <p:sldId xmlns:r="http://schemas.openxmlformats.org/officeDocument/2006/relationships" id="261" r:id="R3255e1d5b0c54b59"/>
    <p:sldId xmlns:r="http://schemas.openxmlformats.org/officeDocument/2006/relationships" id="262" r:id="R47b5de67937c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0263a58e84b89" /><Relationship Type="http://schemas.openxmlformats.org/officeDocument/2006/relationships/slide" Target="/ppt/slides/slide1.xml" Id="R444054d5589e47dd" /><Relationship Type="http://schemas.openxmlformats.org/officeDocument/2006/relationships/slide" Target="/ppt/slides/slide2.xml" Id="R805002fd0a1c4eb0" /><Relationship Type="http://schemas.openxmlformats.org/officeDocument/2006/relationships/slide" Target="/ppt/slides/slide3.xml" Id="Redb1fd17c2344793" /><Relationship Type="http://schemas.openxmlformats.org/officeDocument/2006/relationships/slide" Target="/ppt/slides/slide4.xml" Id="Rf36f3e8020c441c3" /><Relationship Type="http://schemas.openxmlformats.org/officeDocument/2006/relationships/slide" Target="/ppt/slides/slide5.xml" Id="Rf8d33217f96b4b2e" /><Relationship Type="http://schemas.openxmlformats.org/officeDocument/2006/relationships/slide" Target="/ppt/slides/slide6.xml" Id="R3255e1d5b0c54b59" /><Relationship Type="http://schemas.openxmlformats.org/officeDocument/2006/relationships/slide" Target="/ppt/slides/slide7.xml" Id="R47b5de67937c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4ea67ec52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005d5b5234b88" /><Relationship Type="http://schemas.openxmlformats.org/officeDocument/2006/relationships/theme" Target="/ppt/slideMasters/theme/theme1.xml" Id="R4c010fb639ad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005d5b523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a7bfe295b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77b5987cc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3f8085dc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00442bd14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c56d6a4f6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4c14f0ac947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77f1249e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REVISJON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TRANCORP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Repslagergata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trung.tran@trancorp.no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915 879 985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