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67f022148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46028cdc347ee"/>
  </p:sldMasterIdLst>
  <p:sldIdLst>
    <p:sldId xmlns:r="http://schemas.openxmlformats.org/officeDocument/2006/relationships" id="256" r:id="R5762e7aeab684e36"/>
    <p:sldId xmlns:r="http://schemas.openxmlformats.org/officeDocument/2006/relationships" id="257" r:id="R794b64b6b20648f2"/>
    <p:sldId xmlns:r="http://schemas.openxmlformats.org/officeDocument/2006/relationships" id="258" r:id="R922c5b6f28fe457e"/>
    <p:sldId xmlns:r="http://schemas.openxmlformats.org/officeDocument/2006/relationships" id="259" r:id="Rcdb12530a9f4467f"/>
    <p:sldId xmlns:r="http://schemas.openxmlformats.org/officeDocument/2006/relationships" id="260" r:id="Rbce0e9a452924453"/>
    <p:sldId xmlns:r="http://schemas.openxmlformats.org/officeDocument/2006/relationships" id="261" r:id="Rbeb3c7e40a324287"/>
    <p:sldId xmlns:r="http://schemas.openxmlformats.org/officeDocument/2006/relationships" id="262" r:id="R1d1b35473822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46028cdc347ee" /><Relationship Type="http://schemas.openxmlformats.org/officeDocument/2006/relationships/slide" Target="/ppt/slides/slide1.xml" Id="R5762e7aeab684e36" /><Relationship Type="http://schemas.openxmlformats.org/officeDocument/2006/relationships/slide" Target="/ppt/slides/slide2.xml" Id="R794b64b6b20648f2" /><Relationship Type="http://schemas.openxmlformats.org/officeDocument/2006/relationships/slide" Target="/ppt/slides/slide3.xml" Id="R922c5b6f28fe457e" /><Relationship Type="http://schemas.openxmlformats.org/officeDocument/2006/relationships/slide" Target="/ppt/slides/slide4.xml" Id="Rcdb12530a9f4467f" /><Relationship Type="http://schemas.openxmlformats.org/officeDocument/2006/relationships/slide" Target="/ppt/slides/slide5.xml" Id="Rbce0e9a452924453" /><Relationship Type="http://schemas.openxmlformats.org/officeDocument/2006/relationships/slide" Target="/ppt/slides/slide6.xml" Id="Rbeb3c7e40a324287" /><Relationship Type="http://schemas.openxmlformats.org/officeDocument/2006/relationships/slide" Target="/ppt/slides/slide7.xml" Id="R1d1b35473822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0343ef95e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60d61de64b83" /><Relationship Type="http://schemas.openxmlformats.org/officeDocument/2006/relationships/theme" Target="/ppt/slideMasters/theme/theme1.xml" Id="Rdb204de83740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060d61de6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163e58b33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b55566be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ec1d3bcc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3eb357e2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b590cd11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7b786eb2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1ce874b6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FLKX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FLKX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MARTIN HOFER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max.hofer@gmail.com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